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9601200" cy="128016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90" y="19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20090" y="3968496"/>
            <a:ext cx="8161020" cy="26883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40180" y="7168896"/>
            <a:ext cx="6720840" cy="3200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80060" y="2944368"/>
            <a:ext cx="4176522" cy="8449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944618" y="2944368"/>
            <a:ext cx="4176522" cy="8449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6/25/2019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6/25/2019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6/25/2019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723388" y="0"/>
            <a:ext cx="4154804" cy="706120"/>
          </a:xfrm>
          <a:custGeom>
            <a:avLst/>
            <a:gdLst/>
            <a:ahLst/>
            <a:cxnLst/>
            <a:rect l="l" t="t" r="r" b="b"/>
            <a:pathLst>
              <a:path w="4154804" h="706120">
                <a:moveTo>
                  <a:pt x="2776347" y="0"/>
                </a:moveTo>
                <a:lnTo>
                  <a:pt x="1378077" y="0"/>
                </a:lnTo>
                <a:lnTo>
                  <a:pt x="1268729" y="7239"/>
                </a:lnTo>
                <a:lnTo>
                  <a:pt x="1122679" y="19176"/>
                </a:lnTo>
                <a:lnTo>
                  <a:pt x="982979" y="33147"/>
                </a:lnTo>
                <a:lnTo>
                  <a:pt x="850391" y="48768"/>
                </a:lnTo>
                <a:lnTo>
                  <a:pt x="725424" y="66167"/>
                </a:lnTo>
                <a:lnTo>
                  <a:pt x="608457" y="85090"/>
                </a:lnTo>
                <a:lnTo>
                  <a:pt x="499999" y="105536"/>
                </a:lnTo>
                <a:lnTo>
                  <a:pt x="400812" y="127507"/>
                </a:lnTo>
                <a:lnTo>
                  <a:pt x="311276" y="150622"/>
                </a:lnTo>
                <a:lnTo>
                  <a:pt x="231901" y="175132"/>
                </a:lnTo>
                <a:lnTo>
                  <a:pt x="163194" y="200659"/>
                </a:lnTo>
                <a:lnTo>
                  <a:pt x="105918" y="227202"/>
                </a:lnTo>
                <a:lnTo>
                  <a:pt x="60325" y="254761"/>
                </a:lnTo>
                <a:lnTo>
                  <a:pt x="27178" y="283209"/>
                </a:lnTo>
                <a:lnTo>
                  <a:pt x="0" y="342138"/>
                </a:lnTo>
                <a:lnTo>
                  <a:pt x="6857" y="371982"/>
                </a:lnTo>
                <a:lnTo>
                  <a:pt x="60325" y="429514"/>
                </a:lnTo>
                <a:lnTo>
                  <a:pt x="105918" y="457073"/>
                </a:lnTo>
                <a:lnTo>
                  <a:pt x="163194" y="483616"/>
                </a:lnTo>
                <a:lnTo>
                  <a:pt x="231901" y="509143"/>
                </a:lnTo>
                <a:lnTo>
                  <a:pt x="311276" y="533653"/>
                </a:lnTo>
                <a:lnTo>
                  <a:pt x="400812" y="556768"/>
                </a:lnTo>
                <a:lnTo>
                  <a:pt x="499999" y="578739"/>
                </a:lnTo>
                <a:lnTo>
                  <a:pt x="608457" y="599185"/>
                </a:lnTo>
                <a:lnTo>
                  <a:pt x="725424" y="618108"/>
                </a:lnTo>
                <a:lnTo>
                  <a:pt x="850391" y="635507"/>
                </a:lnTo>
                <a:lnTo>
                  <a:pt x="982979" y="651128"/>
                </a:lnTo>
                <a:lnTo>
                  <a:pt x="1122679" y="665099"/>
                </a:lnTo>
                <a:lnTo>
                  <a:pt x="1268729" y="677036"/>
                </a:lnTo>
                <a:lnTo>
                  <a:pt x="1420622" y="687070"/>
                </a:lnTo>
                <a:lnTo>
                  <a:pt x="1578102" y="695071"/>
                </a:lnTo>
                <a:lnTo>
                  <a:pt x="1740281" y="700913"/>
                </a:lnTo>
                <a:lnTo>
                  <a:pt x="1906904" y="704469"/>
                </a:lnTo>
                <a:lnTo>
                  <a:pt x="2077212" y="705611"/>
                </a:lnTo>
                <a:lnTo>
                  <a:pt x="2247519" y="704469"/>
                </a:lnTo>
                <a:lnTo>
                  <a:pt x="2414142" y="700913"/>
                </a:lnTo>
                <a:lnTo>
                  <a:pt x="2576322" y="695071"/>
                </a:lnTo>
                <a:lnTo>
                  <a:pt x="2733802" y="687070"/>
                </a:lnTo>
                <a:lnTo>
                  <a:pt x="2885694" y="677036"/>
                </a:lnTo>
                <a:lnTo>
                  <a:pt x="3031744" y="665099"/>
                </a:lnTo>
                <a:lnTo>
                  <a:pt x="3171444" y="651128"/>
                </a:lnTo>
                <a:lnTo>
                  <a:pt x="3304032" y="635507"/>
                </a:lnTo>
                <a:lnTo>
                  <a:pt x="3429000" y="618108"/>
                </a:lnTo>
                <a:lnTo>
                  <a:pt x="3545966" y="599185"/>
                </a:lnTo>
                <a:lnTo>
                  <a:pt x="3654425" y="578739"/>
                </a:lnTo>
                <a:lnTo>
                  <a:pt x="3753612" y="556768"/>
                </a:lnTo>
                <a:lnTo>
                  <a:pt x="3843146" y="533653"/>
                </a:lnTo>
                <a:lnTo>
                  <a:pt x="3922521" y="509143"/>
                </a:lnTo>
                <a:lnTo>
                  <a:pt x="3991229" y="483616"/>
                </a:lnTo>
                <a:lnTo>
                  <a:pt x="4048506" y="457073"/>
                </a:lnTo>
                <a:lnTo>
                  <a:pt x="4094098" y="429514"/>
                </a:lnTo>
                <a:lnTo>
                  <a:pt x="4127245" y="401066"/>
                </a:lnTo>
                <a:lnTo>
                  <a:pt x="4154423" y="342138"/>
                </a:lnTo>
                <a:lnTo>
                  <a:pt x="4147566" y="312293"/>
                </a:lnTo>
                <a:lnTo>
                  <a:pt x="4094098" y="254761"/>
                </a:lnTo>
                <a:lnTo>
                  <a:pt x="4048506" y="227202"/>
                </a:lnTo>
                <a:lnTo>
                  <a:pt x="3991229" y="200659"/>
                </a:lnTo>
                <a:lnTo>
                  <a:pt x="3922521" y="175132"/>
                </a:lnTo>
                <a:lnTo>
                  <a:pt x="3843146" y="150622"/>
                </a:lnTo>
                <a:lnTo>
                  <a:pt x="3753612" y="127507"/>
                </a:lnTo>
                <a:lnTo>
                  <a:pt x="3654425" y="105536"/>
                </a:lnTo>
                <a:lnTo>
                  <a:pt x="3545966" y="85090"/>
                </a:lnTo>
                <a:lnTo>
                  <a:pt x="3429000" y="66167"/>
                </a:lnTo>
                <a:lnTo>
                  <a:pt x="3304032" y="48768"/>
                </a:lnTo>
                <a:lnTo>
                  <a:pt x="3171444" y="33147"/>
                </a:lnTo>
                <a:lnTo>
                  <a:pt x="3031744" y="19176"/>
                </a:lnTo>
                <a:lnTo>
                  <a:pt x="2885694" y="7239"/>
                </a:lnTo>
                <a:lnTo>
                  <a:pt x="2776347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723388" y="0"/>
            <a:ext cx="1377950" cy="342900"/>
          </a:xfrm>
          <a:custGeom>
            <a:avLst/>
            <a:gdLst/>
            <a:ahLst/>
            <a:cxnLst/>
            <a:rect l="l" t="t" r="r" b="b"/>
            <a:pathLst>
              <a:path w="1377950" h="342900">
                <a:moveTo>
                  <a:pt x="0" y="342900"/>
                </a:moveTo>
                <a:lnTo>
                  <a:pt x="27178" y="283845"/>
                </a:lnTo>
                <a:lnTo>
                  <a:pt x="60325" y="255397"/>
                </a:lnTo>
                <a:lnTo>
                  <a:pt x="105918" y="227710"/>
                </a:lnTo>
                <a:lnTo>
                  <a:pt x="163194" y="201041"/>
                </a:lnTo>
                <a:lnTo>
                  <a:pt x="231775" y="175514"/>
                </a:lnTo>
                <a:lnTo>
                  <a:pt x="311150" y="151002"/>
                </a:lnTo>
                <a:lnTo>
                  <a:pt x="400685" y="127761"/>
                </a:lnTo>
                <a:lnTo>
                  <a:pt x="499872" y="105791"/>
                </a:lnTo>
                <a:lnTo>
                  <a:pt x="608202" y="85344"/>
                </a:lnTo>
                <a:lnTo>
                  <a:pt x="725170" y="66294"/>
                </a:lnTo>
                <a:lnTo>
                  <a:pt x="850264" y="48895"/>
                </a:lnTo>
                <a:lnTo>
                  <a:pt x="982726" y="33147"/>
                </a:lnTo>
                <a:lnTo>
                  <a:pt x="1122299" y="19303"/>
                </a:lnTo>
                <a:lnTo>
                  <a:pt x="1268349" y="7239"/>
                </a:lnTo>
                <a:lnTo>
                  <a:pt x="1377696" y="0"/>
                </a:lnTo>
              </a:path>
            </a:pathLst>
          </a:custGeom>
          <a:ln w="12192">
            <a:solidFill>
              <a:srgbClr val="416F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723388" y="0"/>
            <a:ext cx="4154804" cy="706120"/>
          </a:xfrm>
          <a:custGeom>
            <a:avLst/>
            <a:gdLst/>
            <a:ahLst/>
            <a:cxnLst/>
            <a:rect l="l" t="t" r="r" b="b"/>
            <a:pathLst>
              <a:path w="4154804" h="706120">
                <a:moveTo>
                  <a:pt x="2776347" y="0"/>
                </a:moveTo>
                <a:lnTo>
                  <a:pt x="2885694" y="7239"/>
                </a:lnTo>
                <a:lnTo>
                  <a:pt x="3031744" y="19176"/>
                </a:lnTo>
                <a:lnTo>
                  <a:pt x="3171444" y="33147"/>
                </a:lnTo>
                <a:lnTo>
                  <a:pt x="3304032" y="48768"/>
                </a:lnTo>
                <a:lnTo>
                  <a:pt x="3429000" y="66167"/>
                </a:lnTo>
                <a:lnTo>
                  <a:pt x="3545966" y="85090"/>
                </a:lnTo>
                <a:lnTo>
                  <a:pt x="3654425" y="105536"/>
                </a:lnTo>
                <a:lnTo>
                  <a:pt x="3753612" y="127507"/>
                </a:lnTo>
                <a:lnTo>
                  <a:pt x="3843146" y="150622"/>
                </a:lnTo>
                <a:lnTo>
                  <a:pt x="3922521" y="175132"/>
                </a:lnTo>
                <a:lnTo>
                  <a:pt x="3991229" y="200659"/>
                </a:lnTo>
                <a:lnTo>
                  <a:pt x="4048506" y="227202"/>
                </a:lnTo>
                <a:lnTo>
                  <a:pt x="4094098" y="254761"/>
                </a:lnTo>
                <a:lnTo>
                  <a:pt x="4127245" y="283209"/>
                </a:lnTo>
                <a:lnTo>
                  <a:pt x="4154423" y="342138"/>
                </a:lnTo>
                <a:lnTo>
                  <a:pt x="4147566" y="371982"/>
                </a:lnTo>
                <a:lnTo>
                  <a:pt x="4094098" y="429514"/>
                </a:lnTo>
                <a:lnTo>
                  <a:pt x="4048506" y="457073"/>
                </a:lnTo>
                <a:lnTo>
                  <a:pt x="3991229" y="483616"/>
                </a:lnTo>
                <a:lnTo>
                  <a:pt x="3922521" y="509143"/>
                </a:lnTo>
                <a:lnTo>
                  <a:pt x="3843146" y="533653"/>
                </a:lnTo>
                <a:lnTo>
                  <a:pt x="3753612" y="556768"/>
                </a:lnTo>
                <a:lnTo>
                  <a:pt x="3654425" y="578739"/>
                </a:lnTo>
                <a:lnTo>
                  <a:pt x="3545966" y="599185"/>
                </a:lnTo>
                <a:lnTo>
                  <a:pt x="3429000" y="618108"/>
                </a:lnTo>
                <a:lnTo>
                  <a:pt x="3304032" y="635507"/>
                </a:lnTo>
                <a:lnTo>
                  <a:pt x="3171444" y="651128"/>
                </a:lnTo>
                <a:lnTo>
                  <a:pt x="3031744" y="665099"/>
                </a:lnTo>
                <a:lnTo>
                  <a:pt x="2885694" y="677036"/>
                </a:lnTo>
                <a:lnTo>
                  <a:pt x="2733802" y="687070"/>
                </a:lnTo>
                <a:lnTo>
                  <a:pt x="2576322" y="695071"/>
                </a:lnTo>
                <a:lnTo>
                  <a:pt x="2414142" y="700913"/>
                </a:lnTo>
                <a:lnTo>
                  <a:pt x="2247519" y="704469"/>
                </a:lnTo>
                <a:lnTo>
                  <a:pt x="2077212" y="705611"/>
                </a:lnTo>
                <a:lnTo>
                  <a:pt x="1906904" y="704469"/>
                </a:lnTo>
                <a:lnTo>
                  <a:pt x="1740281" y="700913"/>
                </a:lnTo>
                <a:lnTo>
                  <a:pt x="1578102" y="695071"/>
                </a:lnTo>
                <a:lnTo>
                  <a:pt x="1420622" y="687070"/>
                </a:lnTo>
                <a:lnTo>
                  <a:pt x="1268729" y="677036"/>
                </a:lnTo>
                <a:lnTo>
                  <a:pt x="1122679" y="665099"/>
                </a:lnTo>
                <a:lnTo>
                  <a:pt x="982979" y="651128"/>
                </a:lnTo>
                <a:lnTo>
                  <a:pt x="850391" y="635507"/>
                </a:lnTo>
                <a:lnTo>
                  <a:pt x="725424" y="618108"/>
                </a:lnTo>
                <a:lnTo>
                  <a:pt x="608457" y="599185"/>
                </a:lnTo>
                <a:lnTo>
                  <a:pt x="499999" y="578739"/>
                </a:lnTo>
                <a:lnTo>
                  <a:pt x="400812" y="556768"/>
                </a:lnTo>
                <a:lnTo>
                  <a:pt x="311276" y="533653"/>
                </a:lnTo>
                <a:lnTo>
                  <a:pt x="231901" y="509143"/>
                </a:lnTo>
                <a:lnTo>
                  <a:pt x="163194" y="483616"/>
                </a:lnTo>
                <a:lnTo>
                  <a:pt x="105918" y="457073"/>
                </a:lnTo>
                <a:lnTo>
                  <a:pt x="60325" y="429514"/>
                </a:lnTo>
                <a:lnTo>
                  <a:pt x="27178" y="401066"/>
                </a:lnTo>
                <a:lnTo>
                  <a:pt x="6857" y="371982"/>
                </a:lnTo>
                <a:lnTo>
                  <a:pt x="0" y="342138"/>
                </a:lnTo>
              </a:path>
            </a:pathLst>
          </a:custGeom>
          <a:ln w="12191">
            <a:solidFill>
              <a:srgbClr val="416F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854451" y="1252727"/>
            <a:ext cx="3892550" cy="668020"/>
          </a:xfrm>
          <a:custGeom>
            <a:avLst/>
            <a:gdLst/>
            <a:ahLst/>
            <a:cxnLst/>
            <a:rect l="l" t="t" r="r" b="b"/>
            <a:pathLst>
              <a:path w="3892550" h="668019">
                <a:moveTo>
                  <a:pt x="0" y="667511"/>
                </a:moveTo>
                <a:lnTo>
                  <a:pt x="3892296" y="667511"/>
                </a:lnTo>
                <a:lnTo>
                  <a:pt x="3892296" y="0"/>
                </a:lnTo>
                <a:lnTo>
                  <a:pt x="0" y="0"/>
                </a:lnTo>
                <a:lnTo>
                  <a:pt x="0" y="667511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2854451" y="1252727"/>
            <a:ext cx="3892550" cy="668020"/>
          </a:xfrm>
          <a:custGeom>
            <a:avLst/>
            <a:gdLst/>
            <a:ahLst/>
            <a:cxnLst/>
            <a:rect l="l" t="t" r="r" b="b"/>
            <a:pathLst>
              <a:path w="3892550" h="668019">
                <a:moveTo>
                  <a:pt x="0" y="667511"/>
                </a:moveTo>
                <a:lnTo>
                  <a:pt x="3892296" y="667511"/>
                </a:lnTo>
                <a:lnTo>
                  <a:pt x="3892296" y="0"/>
                </a:lnTo>
                <a:lnTo>
                  <a:pt x="0" y="0"/>
                </a:lnTo>
                <a:lnTo>
                  <a:pt x="0" y="667511"/>
                </a:lnTo>
                <a:close/>
              </a:path>
            </a:pathLst>
          </a:custGeom>
          <a:ln w="12192">
            <a:solidFill>
              <a:srgbClr val="416F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696967" y="1024382"/>
            <a:ext cx="209550" cy="228600"/>
          </a:xfrm>
          <a:custGeom>
            <a:avLst/>
            <a:gdLst/>
            <a:ahLst/>
            <a:cxnLst/>
            <a:rect l="l" t="t" r="r" b="b"/>
            <a:pathLst>
              <a:path w="209550" h="228600">
                <a:moveTo>
                  <a:pt x="76200" y="0"/>
                </a:moveTo>
                <a:lnTo>
                  <a:pt x="0" y="0"/>
                </a:lnTo>
                <a:lnTo>
                  <a:pt x="114300" y="228346"/>
                </a:lnTo>
                <a:lnTo>
                  <a:pt x="209550" y="37973"/>
                </a:lnTo>
                <a:lnTo>
                  <a:pt x="76200" y="37973"/>
                </a:lnTo>
                <a:lnTo>
                  <a:pt x="76200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4773167" y="708609"/>
            <a:ext cx="76200" cy="354330"/>
          </a:xfrm>
          <a:custGeom>
            <a:avLst/>
            <a:gdLst/>
            <a:ahLst/>
            <a:cxnLst/>
            <a:rect l="l" t="t" r="r" b="b"/>
            <a:pathLst>
              <a:path w="76200" h="354330">
                <a:moveTo>
                  <a:pt x="0" y="353745"/>
                </a:moveTo>
                <a:lnTo>
                  <a:pt x="76200" y="353745"/>
                </a:lnTo>
                <a:lnTo>
                  <a:pt x="76200" y="0"/>
                </a:lnTo>
                <a:lnTo>
                  <a:pt x="0" y="0"/>
                </a:lnTo>
                <a:lnTo>
                  <a:pt x="0" y="353745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4849367" y="1024382"/>
            <a:ext cx="76200" cy="38100"/>
          </a:xfrm>
          <a:custGeom>
            <a:avLst/>
            <a:gdLst/>
            <a:ahLst/>
            <a:cxnLst/>
            <a:rect l="l" t="t" r="r" b="b"/>
            <a:pathLst>
              <a:path w="76200" h="38100">
                <a:moveTo>
                  <a:pt x="76200" y="0"/>
                </a:moveTo>
                <a:lnTo>
                  <a:pt x="0" y="0"/>
                </a:lnTo>
                <a:lnTo>
                  <a:pt x="0" y="37973"/>
                </a:lnTo>
                <a:lnTo>
                  <a:pt x="57150" y="37973"/>
                </a:lnTo>
                <a:lnTo>
                  <a:pt x="76200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4800600" y="1920239"/>
            <a:ext cx="0" cy="495300"/>
          </a:xfrm>
          <a:custGeom>
            <a:avLst/>
            <a:gdLst/>
            <a:ahLst/>
            <a:cxnLst/>
            <a:rect l="l" t="t" r="r" b="b"/>
            <a:pathLst>
              <a:path h="495300">
                <a:moveTo>
                  <a:pt x="0" y="0"/>
                </a:moveTo>
                <a:lnTo>
                  <a:pt x="0" y="495300"/>
                </a:lnTo>
              </a:path>
            </a:pathLst>
          </a:custGeom>
          <a:ln w="76200">
            <a:solidFill>
              <a:srgbClr val="5B9B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2854451" y="2418588"/>
            <a:ext cx="3892550" cy="965200"/>
          </a:xfrm>
          <a:custGeom>
            <a:avLst/>
            <a:gdLst/>
            <a:ahLst/>
            <a:cxnLst/>
            <a:rect l="l" t="t" r="r" b="b"/>
            <a:pathLst>
              <a:path w="3892550" h="965200">
                <a:moveTo>
                  <a:pt x="1946148" y="0"/>
                </a:moveTo>
                <a:lnTo>
                  <a:pt x="0" y="482345"/>
                </a:lnTo>
                <a:lnTo>
                  <a:pt x="1946148" y="964691"/>
                </a:lnTo>
                <a:lnTo>
                  <a:pt x="3892296" y="482345"/>
                </a:lnTo>
                <a:lnTo>
                  <a:pt x="1946148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2854451" y="2418588"/>
            <a:ext cx="3892550" cy="965200"/>
          </a:xfrm>
          <a:custGeom>
            <a:avLst/>
            <a:gdLst/>
            <a:ahLst/>
            <a:cxnLst/>
            <a:rect l="l" t="t" r="r" b="b"/>
            <a:pathLst>
              <a:path w="3892550" h="965200">
                <a:moveTo>
                  <a:pt x="0" y="482345"/>
                </a:moveTo>
                <a:lnTo>
                  <a:pt x="1946148" y="0"/>
                </a:lnTo>
                <a:lnTo>
                  <a:pt x="3892296" y="482345"/>
                </a:lnTo>
                <a:lnTo>
                  <a:pt x="1946148" y="964691"/>
                </a:lnTo>
                <a:lnTo>
                  <a:pt x="0" y="482345"/>
                </a:lnTo>
                <a:close/>
              </a:path>
            </a:pathLst>
          </a:custGeom>
          <a:ln w="12192">
            <a:solidFill>
              <a:srgbClr val="416F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4686300" y="3904615"/>
            <a:ext cx="209550" cy="228600"/>
          </a:xfrm>
          <a:custGeom>
            <a:avLst/>
            <a:gdLst/>
            <a:ahLst/>
            <a:cxnLst/>
            <a:rect l="l" t="t" r="r" b="b"/>
            <a:pathLst>
              <a:path w="209550" h="228600">
                <a:moveTo>
                  <a:pt x="76200" y="0"/>
                </a:moveTo>
                <a:lnTo>
                  <a:pt x="0" y="0"/>
                </a:lnTo>
                <a:lnTo>
                  <a:pt x="114300" y="228473"/>
                </a:lnTo>
                <a:lnTo>
                  <a:pt x="209550" y="38100"/>
                </a:lnTo>
                <a:lnTo>
                  <a:pt x="76200" y="38100"/>
                </a:lnTo>
                <a:lnTo>
                  <a:pt x="76200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4762500" y="3383279"/>
            <a:ext cx="76200" cy="559435"/>
          </a:xfrm>
          <a:custGeom>
            <a:avLst/>
            <a:gdLst/>
            <a:ahLst/>
            <a:cxnLst/>
            <a:rect l="l" t="t" r="r" b="b"/>
            <a:pathLst>
              <a:path w="76200" h="559435">
                <a:moveTo>
                  <a:pt x="0" y="559434"/>
                </a:moveTo>
                <a:lnTo>
                  <a:pt x="76200" y="559434"/>
                </a:lnTo>
                <a:lnTo>
                  <a:pt x="76200" y="0"/>
                </a:lnTo>
                <a:lnTo>
                  <a:pt x="0" y="0"/>
                </a:lnTo>
                <a:lnTo>
                  <a:pt x="0" y="559434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4838700" y="3904615"/>
            <a:ext cx="76200" cy="38100"/>
          </a:xfrm>
          <a:custGeom>
            <a:avLst/>
            <a:gdLst/>
            <a:ahLst/>
            <a:cxnLst/>
            <a:rect l="l" t="t" r="r" b="b"/>
            <a:pathLst>
              <a:path w="76200" h="38100">
                <a:moveTo>
                  <a:pt x="76200" y="0"/>
                </a:moveTo>
                <a:lnTo>
                  <a:pt x="0" y="0"/>
                </a:lnTo>
                <a:lnTo>
                  <a:pt x="0" y="38100"/>
                </a:lnTo>
                <a:lnTo>
                  <a:pt x="57150" y="38100"/>
                </a:lnTo>
                <a:lnTo>
                  <a:pt x="76200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2854451" y="4102608"/>
            <a:ext cx="3892550" cy="638810"/>
          </a:xfrm>
          <a:custGeom>
            <a:avLst/>
            <a:gdLst/>
            <a:ahLst/>
            <a:cxnLst/>
            <a:rect l="l" t="t" r="r" b="b"/>
            <a:pathLst>
              <a:path w="3892550" h="638810">
                <a:moveTo>
                  <a:pt x="0" y="638555"/>
                </a:moveTo>
                <a:lnTo>
                  <a:pt x="3892296" y="638555"/>
                </a:lnTo>
                <a:lnTo>
                  <a:pt x="3892296" y="0"/>
                </a:lnTo>
                <a:lnTo>
                  <a:pt x="0" y="0"/>
                </a:lnTo>
                <a:lnTo>
                  <a:pt x="0" y="638555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2837688" y="5212079"/>
            <a:ext cx="3892550" cy="853440"/>
          </a:xfrm>
          <a:custGeom>
            <a:avLst/>
            <a:gdLst/>
            <a:ahLst/>
            <a:cxnLst/>
            <a:rect l="l" t="t" r="r" b="b"/>
            <a:pathLst>
              <a:path w="3892550" h="853439">
                <a:moveTo>
                  <a:pt x="1946148" y="0"/>
                </a:moveTo>
                <a:lnTo>
                  <a:pt x="0" y="426720"/>
                </a:lnTo>
                <a:lnTo>
                  <a:pt x="1946148" y="853440"/>
                </a:lnTo>
                <a:lnTo>
                  <a:pt x="3892295" y="426720"/>
                </a:lnTo>
                <a:lnTo>
                  <a:pt x="1946148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2837688" y="5212079"/>
            <a:ext cx="3892550" cy="853440"/>
          </a:xfrm>
          <a:custGeom>
            <a:avLst/>
            <a:gdLst/>
            <a:ahLst/>
            <a:cxnLst/>
            <a:rect l="l" t="t" r="r" b="b"/>
            <a:pathLst>
              <a:path w="3892550" h="853439">
                <a:moveTo>
                  <a:pt x="0" y="426720"/>
                </a:moveTo>
                <a:lnTo>
                  <a:pt x="1946148" y="0"/>
                </a:lnTo>
                <a:lnTo>
                  <a:pt x="3892295" y="426720"/>
                </a:lnTo>
                <a:lnTo>
                  <a:pt x="1946148" y="853440"/>
                </a:lnTo>
                <a:lnTo>
                  <a:pt x="0" y="426720"/>
                </a:lnTo>
                <a:close/>
              </a:path>
            </a:pathLst>
          </a:custGeom>
          <a:ln w="12192">
            <a:solidFill>
              <a:srgbClr val="416F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4669535" y="4973065"/>
            <a:ext cx="209550" cy="228600"/>
          </a:xfrm>
          <a:custGeom>
            <a:avLst/>
            <a:gdLst/>
            <a:ahLst/>
            <a:cxnLst/>
            <a:rect l="l" t="t" r="r" b="b"/>
            <a:pathLst>
              <a:path w="209550" h="228600">
                <a:moveTo>
                  <a:pt x="76200" y="0"/>
                </a:moveTo>
                <a:lnTo>
                  <a:pt x="0" y="0"/>
                </a:lnTo>
                <a:lnTo>
                  <a:pt x="114300" y="228345"/>
                </a:lnTo>
                <a:lnTo>
                  <a:pt x="209550" y="38100"/>
                </a:lnTo>
                <a:lnTo>
                  <a:pt x="76200" y="38100"/>
                </a:lnTo>
                <a:lnTo>
                  <a:pt x="76200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4745735" y="4741214"/>
            <a:ext cx="76200" cy="270510"/>
          </a:xfrm>
          <a:custGeom>
            <a:avLst/>
            <a:gdLst/>
            <a:ahLst/>
            <a:cxnLst/>
            <a:rect l="l" t="t" r="r" b="b"/>
            <a:pathLst>
              <a:path w="76200" h="270510">
                <a:moveTo>
                  <a:pt x="0" y="269951"/>
                </a:moveTo>
                <a:lnTo>
                  <a:pt x="76200" y="269951"/>
                </a:lnTo>
                <a:lnTo>
                  <a:pt x="76200" y="0"/>
                </a:lnTo>
                <a:lnTo>
                  <a:pt x="0" y="0"/>
                </a:lnTo>
                <a:lnTo>
                  <a:pt x="0" y="269951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4821935" y="4973065"/>
            <a:ext cx="76200" cy="38100"/>
          </a:xfrm>
          <a:custGeom>
            <a:avLst/>
            <a:gdLst/>
            <a:ahLst/>
            <a:cxnLst/>
            <a:rect l="l" t="t" r="r" b="b"/>
            <a:pathLst>
              <a:path w="76200" h="38100">
                <a:moveTo>
                  <a:pt x="76200" y="0"/>
                </a:moveTo>
                <a:lnTo>
                  <a:pt x="0" y="0"/>
                </a:lnTo>
                <a:lnTo>
                  <a:pt x="0" y="38100"/>
                </a:lnTo>
                <a:lnTo>
                  <a:pt x="57150" y="38100"/>
                </a:lnTo>
                <a:lnTo>
                  <a:pt x="76200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1219200" y="6832092"/>
            <a:ext cx="7358380" cy="547370"/>
          </a:xfrm>
          <a:custGeom>
            <a:avLst/>
            <a:gdLst/>
            <a:ahLst/>
            <a:cxnLst/>
            <a:rect l="l" t="t" r="r" b="b"/>
            <a:pathLst>
              <a:path w="7358380" h="547370">
                <a:moveTo>
                  <a:pt x="0" y="547115"/>
                </a:moveTo>
                <a:lnTo>
                  <a:pt x="7357872" y="547115"/>
                </a:lnTo>
                <a:lnTo>
                  <a:pt x="7357872" y="0"/>
                </a:lnTo>
                <a:lnTo>
                  <a:pt x="0" y="0"/>
                </a:lnTo>
                <a:lnTo>
                  <a:pt x="0" y="547115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4669535" y="6634226"/>
            <a:ext cx="209550" cy="228600"/>
          </a:xfrm>
          <a:custGeom>
            <a:avLst/>
            <a:gdLst/>
            <a:ahLst/>
            <a:cxnLst/>
            <a:rect l="l" t="t" r="r" b="b"/>
            <a:pathLst>
              <a:path w="209550" h="228600">
                <a:moveTo>
                  <a:pt x="76200" y="0"/>
                </a:moveTo>
                <a:lnTo>
                  <a:pt x="0" y="0"/>
                </a:lnTo>
                <a:lnTo>
                  <a:pt x="114300" y="228346"/>
                </a:lnTo>
                <a:lnTo>
                  <a:pt x="209550" y="37973"/>
                </a:lnTo>
                <a:lnTo>
                  <a:pt x="76200" y="37973"/>
                </a:lnTo>
                <a:lnTo>
                  <a:pt x="76200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4745735" y="6065469"/>
            <a:ext cx="76200" cy="607060"/>
          </a:xfrm>
          <a:custGeom>
            <a:avLst/>
            <a:gdLst/>
            <a:ahLst/>
            <a:cxnLst/>
            <a:rect l="l" t="t" r="r" b="b"/>
            <a:pathLst>
              <a:path w="76200" h="607059">
                <a:moveTo>
                  <a:pt x="0" y="606729"/>
                </a:moveTo>
                <a:lnTo>
                  <a:pt x="76200" y="606729"/>
                </a:lnTo>
                <a:lnTo>
                  <a:pt x="76200" y="0"/>
                </a:lnTo>
                <a:lnTo>
                  <a:pt x="0" y="0"/>
                </a:lnTo>
                <a:lnTo>
                  <a:pt x="0" y="606729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4821935" y="6634226"/>
            <a:ext cx="76200" cy="38100"/>
          </a:xfrm>
          <a:custGeom>
            <a:avLst/>
            <a:gdLst/>
            <a:ahLst/>
            <a:cxnLst/>
            <a:rect l="l" t="t" r="r" b="b"/>
            <a:pathLst>
              <a:path w="76200" h="38100">
                <a:moveTo>
                  <a:pt x="76200" y="0"/>
                </a:moveTo>
                <a:lnTo>
                  <a:pt x="0" y="0"/>
                </a:lnTo>
                <a:lnTo>
                  <a:pt x="0" y="37973"/>
                </a:lnTo>
                <a:lnTo>
                  <a:pt x="57150" y="37973"/>
                </a:lnTo>
                <a:lnTo>
                  <a:pt x="76200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1211580" y="10908792"/>
            <a:ext cx="7366000" cy="845819"/>
          </a:xfrm>
          <a:custGeom>
            <a:avLst/>
            <a:gdLst/>
            <a:ahLst/>
            <a:cxnLst/>
            <a:rect l="l" t="t" r="r" b="b"/>
            <a:pathLst>
              <a:path w="7366000" h="845820">
                <a:moveTo>
                  <a:pt x="3682746" y="0"/>
                </a:moveTo>
                <a:lnTo>
                  <a:pt x="3085337" y="5587"/>
                </a:lnTo>
                <a:lnTo>
                  <a:pt x="2518664" y="21589"/>
                </a:lnTo>
                <a:lnTo>
                  <a:pt x="2249297" y="33273"/>
                </a:lnTo>
                <a:lnTo>
                  <a:pt x="1990344" y="47243"/>
                </a:lnTo>
                <a:lnTo>
                  <a:pt x="1742820" y="63372"/>
                </a:lnTo>
                <a:lnTo>
                  <a:pt x="1507744" y="81660"/>
                </a:lnTo>
                <a:lnTo>
                  <a:pt x="1286002" y="101853"/>
                </a:lnTo>
                <a:lnTo>
                  <a:pt x="1078611" y="123824"/>
                </a:lnTo>
                <a:lnTo>
                  <a:pt x="886459" y="147700"/>
                </a:lnTo>
                <a:lnTo>
                  <a:pt x="710564" y="173100"/>
                </a:lnTo>
                <a:lnTo>
                  <a:pt x="551814" y="200151"/>
                </a:lnTo>
                <a:lnTo>
                  <a:pt x="411098" y="228599"/>
                </a:lnTo>
                <a:lnTo>
                  <a:pt x="289432" y="258317"/>
                </a:lnTo>
                <a:lnTo>
                  <a:pt x="187706" y="289178"/>
                </a:lnTo>
                <a:lnTo>
                  <a:pt x="107060" y="321309"/>
                </a:lnTo>
                <a:lnTo>
                  <a:pt x="48196" y="354329"/>
                </a:lnTo>
                <a:lnTo>
                  <a:pt x="12204" y="388238"/>
                </a:lnTo>
                <a:lnTo>
                  <a:pt x="0" y="422909"/>
                </a:lnTo>
                <a:lnTo>
                  <a:pt x="12204" y="457580"/>
                </a:lnTo>
                <a:lnTo>
                  <a:pt x="48196" y="491489"/>
                </a:lnTo>
                <a:lnTo>
                  <a:pt x="107060" y="524509"/>
                </a:lnTo>
                <a:lnTo>
                  <a:pt x="187706" y="556640"/>
                </a:lnTo>
                <a:lnTo>
                  <a:pt x="289432" y="587501"/>
                </a:lnTo>
                <a:lnTo>
                  <a:pt x="411098" y="617219"/>
                </a:lnTo>
                <a:lnTo>
                  <a:pt x="551814" y="645680"/>
                </a:lnTo>
                <a:lnTo>
                  <a:pt x="710564" y="672668"/>
                </a:lnTo>
                <a:lnTo>
                  <a:pt x="886459" y="698131"/>
                </a:lnTo>
                <a:lnTo>
                  <a:pt x="1078611" y="721956"/>
                </a:lnTo>
                <a:lnTo>
                  <a:pt x="1286002" y="744016"/>
                </a:lnTo>
                <a:lnTo>
                  <a:pt x="1507744" y="764222"/>
                </a:lnTo>
                <a:lnTo>
                  <a:pt x="1742820" y="782459"/>
                </a:lnTo>
                <a:lnTo>
                  <a:pt x="1990344" y="798614"/>
                </a:lnTo>
                <a:lnTo>
                  <a:pt x="2249297" y="812584"/>
                </a:lnTo>
                <a:lnTo>
                  <a:pt x="2518664" y="824255"/>
                </a:lnTo>
                <a:lnTo>
                  <a:pt x="3085337" y="840282"/>
                </a:lnTo>
                <a:lnTo>
                  <a:pt x="3682746" y="845819"/>
                </a:lnTo>
                <a:lnTo>
                  <a:pt x="4280154" y="840282"/>
                </a:lnTo>
                <a:lnTo>
                  <a:pt x="4846828" y="824255"/>
                </a:lnTo>
                <a:lnTo>
                  <a:pt x="5116195" y="812584"/>
                </a:lnTo>
                <a:lnTo>
                  <a:pt x="5375148" y="798614"/>
                </a:lnTo>
                <a:lnTo>
                  <a:pt x="5622671" y="782459"/>
                </a:lnTo>
                <a:lnTo>
                  <a:pt x="5857748" y="764222"/>
                </a:lnTo>
                <a:lnTo>
                  <a:pt x="6079490" y="744016"/>
                </a:lnTo>
                <a:lnTo>
                  <a:pt x="6286881" y="721956"/>
                </a:lnTo>
                <a:lnTo>
                  <a:pt x="6479032" y="698131"/>
                </a:lnTo>
                <a:lnTo>
                  <a:pt x="6654927" y="672668"/>
                </a:lnTo>
                <a:lnTo>
                  <a:pt x="6813677" y="645680"/>
                </a:lnTo>
                <a:lnTo>
                  <a:pt x="6954393" y="617219"/>
                </a:lnTo>
                <a:lnTo>
                  <a:pt x="7076059" y="587501"/>
                </a:lnTo>
                <a:lnTo>
                  <a:pt x="7177786" y="556640"/>
                </a:lnTo>
                <a:lnTo>
                  <a:pt x="7258431" y="524509"/>
                </a:lnTo>
                <a:lnTo>
                  <a:pt x="7317232" y="491489"/>
                </a:lnTo>
                <a:lnTo>
                  <a:pt x="7353300" y="457580"/>
                </a:lnTo>
                <a:lnTo>
                  <a:pt x="7365492" y="422909"/>
                </a:lnTo>
                <a:lnTo>
                  <a:pt x="7353300" y="388238"/>
                </a:lnTo>
                <a:lnTo>
                  <a:pt x="7317232" y="354329"/>
                </a:lnTo>
                <a:lnTo>
                  <a:pt x="7258431" y="321309"/>
                </a:lnTo>
                <a:lnTo>
                  <a:pt x="7177786" y="289178"/>
                </a:lnTo>
                <a:lnTo>
                  <a:pt x="7076059" y="258317"/>
                </a:lnTo>
                <a:lnTo>
                  <a:pt x="6954393" y="228599"/>
                </a:lnTo>
                <a:lnTo>
                  <a:pt x="6813677" y="200151"/>
                </a:lnTo>
                <a:lnTo>
                  <a:pt x="6654927" y="173100"/>
                </a:lnTo>
                <a:lnTo>
                  <a:pt x="6479032" y="147700"/>
                </a:lnTo>
                <a:lnTo>
                  <a:pt x="6286881" y="123824"/>
                </a:lnTo>
                <a:lnTo>
                  <a:pt x="6079490" y="101853"/>
                </a:lnTo>
                <a:lnTo>
                  <a:pt x="5857748" y="81660"/>
                </a:lnTo>
                <a:lnTo>
                  <a:pt x="5622671" y="63372"/>
                </a:lnTo>
                <a:lnTo>
                  <a:pt x="5375148" y="47243"/>
                </a:lnTo>
                <a:lnTo>
                  <a:pt x="5116195" y="33273"/>
                </a:lnTo>
                <a:lnTo>
                  <a:pt x="4846828" y="21589"/>
                </a:lnTo>
                <a:lnTo>
                  <a:pt x="4280154" y="5587"/>
                </a:lnTo>
                <a:lnTo>
                  <a:pt x="3682746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1211580" y="10908792"/>
            <a:ext cx="7366000" cy="845819"/>
          </a:xfrm>
          <a:custGeom>
            <a:avLst/>
            <a:gdLst/>
            <a:ahLst/>
            <a:cxnLst/>
            <a:rect l="l" t="t" r="r" b="b"/>
            <a:pathLst>
              <a:path w="7366000" h="845820">
                <a:moveTo>
                  <a:pt x="0" y="422909"/>
                </a:moveTo>
                <a:lnTo>
                  <a:pt x="48196" y="354329"/>
                </a:lnTo>
                <a:lnTo>
                  <a:pt x="107060" y="321309"/>
                </a:lnTo>
                <a:lnTo>
                  <a:pt x="187706" y="289178"/>
                </a:lnTo>
                <a:lnTo>
                  <a:pt x="289432" y="258317"/>
                </a:lnTo>
                <a:lnTo>
                  <a:pt x="411098" y="228599"/>
                </a:lnTo>
                <a:lnTo>
                  <a:pt x="551814" y="200151"/>
                </a:lnTo>
                <a:lnTo>
                  <a:pt x="710564" y="173100"/>
                </a:lnTo>
                <a:lnTo>
                  <a:pt x="886459" y="147700"/>
                </a:lnTo>
                <a:lnTo>
                  <a:pt x="1078611" y="123824"/>
                </a:lnTo>
                <a:lnTo>
                  <a:pt x="1286002" y="101853"/>
                </a:lnTo>
                <a:lnTo>
                  <a:pt x="1507744" y="81660"/>
                </a:lnTo>
                <a:lnTo>
                  <a:pt x="1742820" y="63372"/>
                </a:lnTo>
                <a:lnTo>
                  <a:pt x="1990344" y="47243"/>
                </a:lnTo>
                <a:lnTo>
                  <a:pt x="2249297" y="33273"/>
                </a:lnTo>
                <a:lnTo>
                  <a:pt x="2518664" y="21589"/>
                </a:lnTo>
                <a:lnTo>
                  <a:pt x="2797683" y="12318"/>
                </a:lnTo>
                <a:lnTo>
                  <a:pt x="3085337" y="5587"/>
                </a:lnTo>
                <a:lnTo>
                  <a:pt x="3380740" y="1396"/>
                </a:lnTo>
                <a:lnTo>
                  <a:pt x="3682746" y="0"/>
                </a:lnTo>
                <a:lnTo>
                  <a:pt x="3984752" y="1396"/>
                </a:lnTo>
                <a:lnTo>
                  <a:pt x="4280154" y="5587"/>
                </a:lnTo>
                <a:lnTo>
                  <a:pt x="4567808" y="12318"/>
                </a:lnTo>
                <a:lnTo>
                  <a:pt x="4846828" y="21589"/>
                </a:lnTo>
                <a:lnTo>
                  <a:pt x="5116195" y="33273"/>
                </a:lnTo>
                <a:lnTo>
                  <a:pt x="5375148" y="47243"/>
                </a:lnTo>
                <a:lnTo>
                  <a:pt x="5622671" y="63372"/>
                </a:lnTo>
                <a:lnTo>
                  <a:pt x="5857748" y="81660"/>
                </a:lnTo>
                <a:lnTo>
                  <a:pt x="6079490" y="101853"/>
                </a:lnTo>
                <a:lnTo>
                  <a:pt x="6286881" y="123824"/>
                </a:lnTo>
                <a:lnTo>
                  <a:pt x="6479032" y="147700"/>
                </a:lnTo>
                <a:lnTo>
                  <a:pt x="6654927" y="173100"/>
                </a:lnTo>
                <a:lnTo>
                  <a:pt x="6813677" y="200151"/>
                </a:lnTo>
                <a:lnTo>
                  <a:pt x="6954393" y="228599"/>
                </a:lnTo>
                <a:lnTo>
                  <a:pt x="7076059" y="258317"/>
                </a:lnTo>
                <a:lnTo>
                  <a:pt x="7177786" y="289178"/>
                </a:lnTo>
                <a:lnTo>
                  <a:pt x="7258431" y="321309"/>
                </a:lnTo>
                <a:lnTo>
                  <a:pt x="7317232" y="354329"/>
                </a:lnTo>
                <a:lnTo>
                  <a:pt x="7353300" y="388238"/>
                </a:lnTo>
                <a:lnTo>
                  <a:pt x="7365492" y="422909"/>
                </a:lnTo>
                <a:lnTo>
                  <a:pt x="7353300" y="457580"/>
                </a:lnTo>
                <a:lnTo>
                  <a:pt x="7317232" y="491489"/>
                </a:lnTo>
                <a:lnTo>
                  <a:pt x="7258431" y="524509"/>
                </a:lnTo>
                <a:lnTo>
                  <a:pt x="7177786" y="556640"/>
                </a:lnTo>
                <a:lnTo>
                  <a:pt x="7076059" y="587501"/>
                </a:lnTo>
                <a:lnTo>
                  <a:pt x="6954393" y="617219"/>
                </a:lnTo>
                <a:lnTo>
                  <a:pt x="6813677" y="645680"/>
                </a:lnTo>
                <a:lnTo>
                  <a:pt x="6654927" y="672668"/>
                </a:lnTo>
                <a:lnTo>
                  <a:pt x="6479032" y="698131"/>
                </a:lnTo>
                <a:lnTo>
                  <a:pt x="6286881" y="721956"/>
                </a:lnTo>
                <a:lnTo>
                  <a:pt x="6079490" y="744016"/>
                </a:lnTo>
                <a:lnTo>
                  <a:pt x="5857748" y="764222"/>
                </a:lnTo>
                <a:lnTo>
                  <a:pt x="5622671" y="782459"/>
                </a:lnTo>
                <a:lnTo>
                  <a:pt x="5375148" y="798614"/>
                </a:lnTo>
                <a:lnTo>
                  <a:pt x="5116195" y="812584"/>
                </a:lnTo>
                <a:lnTo>
                  <a:pt x="4846828" y="824255"/>
                </a:lnTo>
                <a:lnTo>
                  <a:pt x="4567808" y="833526"/>
                </a:lnTo>
                <a:lnTo>
                  <a:pt x="4280154" y="840282"/>
                </a:lnTo>
                <a:lnTo>
                  <a:pt x="3984752" y="844422"/>
                </a:lnTo>
                <a:lnTo>
                  <a:pt x="3682746" y="845819"/>
                </a:lnTo>
                <a:lnTo>
                  <a:pt x="3380740" y="844422"/>
                </a:lnTo>
                <a:lnTo>
                  <a:pt x="3085337" y="840282"/>
                </a:lnTo>
                <a:lnTo>
                  <a:pt x="2797683" y="833526"/>
                </a:lnTo>
                <a:lnTo>
                  <a:pt x="2518664" y="824255"/>
                </a:lnTo>
                <a:lnTo>
                  <a:pt x="2249297" y="812584"/>
                </a:lnTo>
                <a:lnTo>
                  <a:pt x="1990344" y="798614"/>
                </a:lnTo>
                <a:lnTo>
                  <a:pt x="1742820" y="782459"/>
                </a:lnTo>
                <a:lnTo>
                  <a:pt x="1507744" y="764222"/>
                </a:lnTo>
                <a:lnTo>
                  <a:pt x="1286002" y="744016"/>
                </a:lnTo>
                <a:lnTo>
                  <a:pt x="1078611" y="721956"/>
                </a:lnTo>
                <a:lnTo>
                  <a:pt x="886459" y="698131"/>
                </a:lnTo>
                <a:lnTo>
                  <a:pt x="710564" y="672668"/>
                </a:lnTo>
                <a:lnTo>
                  <a:pt x="551814" y="645680"/>
                </a:lnTo>
                <a:lnTo>
                  <a:pt x="411098" y="617219"/>
                </a:lnTo>
                <a:lnTo>
                  <a:pt x="289432" y="587501"/>
                </a:lnTo>
                <a:lnTo>
                  <a:pt x="187706" y="556640"/>
                </a:lnTo>
                <a:lnTo>
                  <a:pt x="107060" y="524509"/>
                </a:lnTo>
                <a:lnTo>
                  <a:pt x="48196" y="491489"/>
                </a:lnTo>
                <a:lnTo>
                  <a:pt x="12204" y="457580"/>
                </a:lnTo>
                <a:lnTo>
                  <a:pt x="0" y="422909"/>
                </a:lnTo>
                <a:close/>
              </a:path>
            </a:pathLst>
          </a:custGeom>
          <a:ln w="12192">
            <a:solidFill>
              <a:srgbClr val="416F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1219200" y="5628132"/>
            <a:ext cx="1617345" cy="30480"/>
          </a:xfrm>
          <a:custGeom>
            <a:avLst/>
            <a:gdLst/>
            <a:ahLst/>
            <a:cxnLst/>
            <a:rect l="l" t="t" r="r" b="b"/>
            <a:pathLst>
              <a:path w="1617345" h="30479">
                <a:moveTo>
                  <a:pt x="1616964" y="0"/>
                </a:moveTo>
                <a:lnTo>
                  <a:pt x="0" y="30479"/>
                </a:lnTo>
              </a:path>
            </a:pathLst>
          </a:custGeom>
          <a:ln w="76200">
            <a:solidFill>
              <a:srgbClr val="5B9B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2625851" y="1472183"/>
            <a:ext cx="152400" cy="228600"/>
          </a:xfrm>
          <a:custGeom>
            <a:avLst/>
            <a:gdLst/>
            <a:ahLst/>
            <a:cxnLst/>
            <a:rect l="l" t="t" r="r" b="b"/>
            <a:pathLst>
              <a:path w="152400" h="228600">
                <a:moveTo>
                  <a:pt x="0" y="0"/>
                </a:moveTo>
                <a:lnTo>
                  <a:pt x="0" y="228600"/>
                </a:lnTo>
                <a:lnTo>
                  <a:pt x="152400" y="152400"/>
                </a:lnTo>
                <a:lnTo>
                  <a:pt x="38100" y="152400"/>
                </a:lnTo>
                <a:lnTo>
                  <a:pt x="38100" y="76200"/>
                </a:lnTo>
                <a:lnTo>
                  <a:pt x="152400" y="76200"/>
                </a:lnTo>
                <a:lnTo>
                  <a:pt x="0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1211580" y="1548383"/>
            <a:ext cx="1414780" cy="76200"/>
          </a:xfrm>
          <a:custGeom>
            <a:avLst/>
            <a:gdLst/>
            <a:ahLst/>
            <a:cxnLst/>
            <a:rect l="l" t="t" r="r" b="b"/>
            <a:pathLst>
              <a:path w="1414780" h="76200">
                <a:moveTo>
                  <a:pt x="0" y="76200"/>
                </a:moveTo>
                <a:lnTo>
                  <a:pt x="1414271" y="76200"/>
                </a:lnTo>
                <a:lnTo>
                  <a:pt x="1414271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2663951" y="1548383"/>
            <a:ext cx="190500" cy="76200"/>
          </a:xfrm>
          <a:custGeom>
            <a:avLst/>
            <a:gdLst/>
            <a:ahLst/>
            <a:cxnLst/>
            <a:rect l="l" t="t" r="r" b="b"/>
            <a:pathLst>
              <a:path w="190500" h="76200">
                <a:moveTo>
                  <a:pt x="114300" y="0"/>
                </a:moveTo>
                <a:lnTo>
                  <a:pt x="0" y="0"/>
                </a:lnTo>
                <a:lnTo>
                  <a:pt x="0" y="76200"/>
                </a:lnTo>
                <a:lnTo>
                  <a:pt x="114300" y="76200"/>
                </a:lnTo>
                <a:lnTo>
                  <a:pt x="190500" y="38100"/>
                </a:lnTo>
                <a:lnTo>
                  <a:pt x="114300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1248155" y="1613916"/>
            <a:ext cx="6350" cy="4075429"/>
          </a:xfrm>
          <a:custGeom>
            <a:avLst/>
            <a:gdLst/>
            <a:ahLst/>
            <a:cxnLst/>
            <a:rect l="l" t="t" r="r" b="b"/>
            <a:pathLst>
              <a:path w="6350" h="4075429">
                <a:moveTo>
                  <a:pt x="0" y="0"/>
                </a:moveTo>
                <a:lnTo>
                  <a:pt x="6096" y="4075176"/>
                </a:lnTo>
              </a:path>
            </a:pathLst>
          </a:custGeom>
          <a:ln w="76200">
            <a:solidFill>
              <a:srgbClr val="5B9B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1292352" y="4570476"/>
            <a:ext cx="1313687" cy="150418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3864864" y="5801867"/>
            <a:ext cx="1222248" cy="150418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7610856" y="1586483"/>
            <a:ext cx="1858010" cy="2633980"/>
          </a:xfrm>
          <a:custGeom>
            <a:avLst/>
            <a:gdLst/>
            <a:ahLst/>
            <a:cxnLst/>
            <a:rect l="l" t="t" r="r" b="b"/>
            <a:pathLst>
              <a:path w="1858009" h="2633979">
                <a:moveTo>
                  <a:pt x="928877" y="0"/>
                </a:moveTo>
                <a:lnTo>
                  <a:pt x="0" y="1316736"/>
                </a:lnTo>
                <a:lnTo>
                  <a:pt x="928877" y="2633472"/>
                </a:lnTo>
                <a:lnTo>
                  <a:pt x="1857755" y="1316736"/>
                </a:lnTo>
                <a:lnTo>
                  <a:pt x="928877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7610856" y="1586483"/>
            <a:ext cx="1858010" cy="2633980"/>
          </a:xfrm>
          <a:custGeom>
            <a:avLst/>
            <a:gdLst/>
            <a:ahLst/>
            <a:cxnLst/>
            <a:rect l="l" t="t" r="r" b="b"/>
            <a:pathLst>
              <a:path w="1858009" h="2633979">
                <a:moveTo>
                  <a:pt x="0" y="1316736"/>
                </a:moveTo>
                <a:lnTo>
                  <a:pt x="928877" y="0"/>
                </a:lnTo>
                <a:lnTo>
                  <a:pt x="1857755" y="1316736"/>
                </a:lnTo>
                <a:lnTo>
                  <a:pt x="928877" y="2633472"/>
                </a:lnTo>
                <a:lnTo>
                  <a:pt x="0" y="1316736"/>
                </a:lnTo>
                <a:close/>
              </a:path>
            </a:pathLst>
          </a:custGeom>
          <a:ln w="12192">
            <a:solidFill>
              <a:srgbClr val="416F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7381240" y="2787395"/>
            <a:ext cx="229870" cy="228600"/>
          </a:xfrm>
          <a:custGeom>
            <a:avLst/>
            <a:gdLst/>
            <a:ahLst/>
            <a:cxnLst/>
            <a:rect l="l" t="t" r="r" b="b"/>
            <a:pathLst>
              <a:path w="229870" h="228600">
                <a:moveTo>
                  <a:pt x="155066" y="152780"/>
                </a:moveTo>
                <a:lnTo>
                  <a:pt x="761" y="152780"/>
                </a:lnTo>
                <a:lnTo>
                  <a:pt x="0" y="228600"/>
                </a:lnTo>
                <a:lnTo>
                  <a:pt x="155066" y="152780"/>
                </a:lnTo>
                <a:close/>
              </a:path>
              <a:path w="229870" h="228600">
                <a:moveTo>
                  <a:pt x="2158" y="0"/>
                </a:moveTo>
                <a:lnTo>
                  <a:pt x="1524" y="76200"/>
                </a:lnTo>
                <a:lnTo>
                  <a:pt x="39496" y="76580"/>
                </a:lnTo>
                <a:lnTo>
                  <a:pt x="38861" y="152780"/>
                </a:lnTo>
                <a:lnTo>
                  <a:pt x="155828" y="152400"/>
                </a:lnTo>
                <a:lnTo>
                  <a:pt x="229615" y="116331"/>
                </a:lnTo>
                <a:lnTo>
                  <a:pt x="2158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7401369" y="2863595"/>
            <a:ext cx="0" cy="76835"/>
          </a:xfrm>
          <a:custGeom>
            <a:avLst/>
            <a:gdLst/>
            <a:ahLst/>
            <a:cxnLst/>
            <a:rect l="l" t="t" r="r" b="b"/>
            <a:pathLst>
              <a:path h="76835">
                <a:moveTo>
                  <a:pt x="0" y="0"/>
                </a:moveTo>
                <a:lnTo>
                  <a:pt x="0" y="76580"/>
                </a:lnTo>
              </a:path>
            </a:pathLst>
          </a:custGeom>
          <a:ln w="38734">
            <a:solidFill>
              <a:srgbClr val="5B9B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6763511" y="2858007"/>
            <a:ext cx="619760" cy="81915"/>
          </a:xfrm>
          <a:custGeom>
            <a:avLst/>
            <a:gdLst/>
            <a:ahLst/>
            <a:cxnLst/>
            <a:rect l="l" t="t" r="r" b="b"/>
            <a:pathLst>
              <a:path w="619759" h="81914">
                <a:moveTo>
                  <a:pt x="762" y="0"/>
                </a:moveTo>
                <a:lnTo>
                  <a:pt x="0" y="76200"/>
                </a:lnTo>
                <a:lnTo>
                  <a:pt x="618490" y="81788"/>
                </a:lnTo>
                <a:lnTo>
                  <a:pt x="619252" y="5588"/>
                </a:lnTo>
                <a:lnTo>
                  <a:pt x="762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6512052" y="1886711"/>
            <a:ext cx="1313688" cy="150418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3811523" y="3124200"/>
            <a:ext cx="1222248" cy="150418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8538971" y="4219955"/>
            <a:ext cx="0" cy="230504"/>
          </a:xfrm>
          <a:custGeom>
            <a:avLst/>
            <a:gdLst/>
            <a:ahLst/>
            <a:cxnLst/>
            <a:rect l="l" t="t" r="r" b="b"/>
            <a:pathLst>
              <a:path h="230504">
                <a:moveTo>
                  <a:pt x="0" y="0"/>
                </a:moveTo>
                <a:lnTo>
                  <a:pt x="0" y="230124"/>
                </a:lnTo>
              </a:path>
            </a:pathLst>
          </a:custGeom>
          <a:ln w="76200">
            <a:solidFill>
              <a:srgbClr val="5B9B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6789419" y="4373879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228473" y="0"/>
                </a:moveTo>
                <a:lnTo>
                  <a:pt x="0" y="114300"/>
                </a:lnTo>
                <a:lnTo>
                  <a:pt x="228473" y="228600"/>
                </a:lnTo>
                <a:lnTo>
                  <a:pt x="228473" y="152400"/>
                </a:lnTo>
                <a:lnTo>
                  <a:pt x="190373" y="152400"/>
                </a:lnTo>
                <a:lnTo>
                  <a:pt x="190373" y="76200"/>
                </a:lnTo>
                <a:lnTo>
                  <a:pt x="228473" y="76200"/>
                </a:lnTo>
                <a:lnTo>
                  <a:pt x="228473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6998834" y="445007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38083">
            <a:solidFill>
              <a:srgbClr val="5B9B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7017893" y="4450079"/>
            <a:ext cx="1559560" cy="76200"/>
          </a:xfrm>
          <a:custGeom>
            <a:avLst/>
            <a:gdLst/>
            <a:ahLst/>
            <a:cxnLst/>
            <a:rect l="l" t="t" r="r" b="b"/>
            <a:pathLst>
              <a:path w="1559559" h="76200">
                <a:moveTo>
                  <a:pt x="0" y="76200"/>
                </a:moveTo>
                <a:lnTo>
                  <a:pt x="1559178" y="76200"/>
                </a:lnTo>
                <a:lnTo>
                  <a:pt x="1559178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8171688" y="4256532"/>
            <a:ext cx="1222248" cy="150418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6746747" y="1499616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228473" y="0"/>
                </a:moveTo>
                <a:lnTo>
                  <a:pt x="0" y="114300"/>
                </a:lnTo>
                <a:lnTo>
                  <a:pt x="228473" y="228600"/>
                </a:lnTo>
                <a:lnTo>
                  <a:pt x="228473" y="152400"/>
                </a:lnTo>
                <a:lnTo>
                  <a:pt x="190373" y="152400"/>
                </a:lnTo>
                <a:lnTo>
                  <a:pt x="190373" y="76200"/>
                </a:lnTo>
                <a:lnTo>
                  <a:pt x="228473" y="76200"/>
                </a:lnTo>
                <a:lnTo>
                  <a:pt x="228473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6956164" y="1575816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38087">
            <a:solidFill>
              <a:srgbClr val="5B9B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6975220" y="1575816"/>
            <a:ext cx="1547495" cy="76200"/>
          </a:xfrm>
          <a:custGeom>
            <a:avLst/>
            <a:gdLst/>
            <a:ahLst/>
            <a:cxnLst/>
            <a:rect l="l" t="t" r="r" b="b"/>
            <a:pathLst>
              <a:path w="1547495" h="76200">
                <a:moveTo>
                  <a:pt x="0" y="76200"/>
                </a:moveTo>
                <a:lnTo>
                  <a:pt x="1546986" y="76200"/>
                </a:lnTo>
                <a:lnTo>
                  <a:pt x="1546986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7289292" y="618744"/>
            <a:ext cx="1313688" cy="150418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4696967" y="7560564"/>
            <a:ext cx="209550" cy="228600"/>
          </a:xfrm>
          <a:custGeom>
            <a:avLst/>
            <a:gdLst/>
            <a:ahLst/>
            <a:cxnLst/>
            <a:rect l="l" t="t" r="r" b="b"/>
            <a:pathLst>
              <a:path w="209550" h="228600">
                <a:moveTo>
                  <a:pt x="76200" y="0"/>
                </a:moveTo>
                <a:lnTo>
                  <a:pt x="0" y="0"/>
                </a:lnTo>
                <a:lnTo>
                  <a:pt x="114300" y="228600"/>
                </a:lnTo>
                <a:lnTo>
                  <a:pt x="209550" y="38100"/>
                </a:lnTo>
                <a:lnTo>
                  <a:pt x="76200" y="38100"/>
                </a:lnTo>
                <a:lnTo>
                  <a:pt x="76200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4773167" y="7389876"/>
            <a:ext cx="76200" cy="208915"/>
          </a:xfrm>
          <a:custGeom>
            <a:avLst/>
            <a:gdLst/>
            <a:ahLst/>
            <a:cxnLst/>
            <a:rect l="l" t="t" r="r" b="b"/>
            <a:pathLst>
              <a:path w="76200" h="208915">
                <a:moveTo>
                  <a:pt x="0" y="208787"/>
                </a:moveTo>
                <a:lnTo>
                  <a:pt x="76200" y="208787"/>
                </a:lnTo>
                <a:lnTo>
                  <a:pt x="762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4849367" y="7560564"/>
            <a:ext cx="76200" cy="38100"/>
          </a:xfrm>
          <a:custGeom>
            <a:avLst/>
            <a:gdLst/>
            <a:ahLst/>
            <a:cxnLst/>
            <a:rect l="l" t="t" r="r" b="b"/>
            <a:pathLst>
              <a:path w="76200" h="38100">
                <a:moveTo>
                  <a:pt x="76200" y="0"/>
                </a:moveTo>
                <a:lnTo>
                  <a:pt x="0" y="0"/>
                </a:lnTo>
                <a:lnTo>
                  <a:pt x="0" y="38100"/>
                </a:lnTo>
                <a:lnTo>
                  <a:pt x="57150" y="38100"/>
                </a:lnTo>
                <a:lnTo>
                  <a:pt x="76200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4681728" y="9071991"/>
            <a:ext cx="208915" cy="227965"/>
          </a:xfrm>
          <a:custGeom>
            <a:avLst/>
            <a:gdLst/>
            <a:ahLst/>
            <a:cxnLst/>
            <a:rect l="l" t="t" r="r" b="b"/>
            <a:pathLst>
              <a:path w="208914" h="227965">
                <a:moveTo>
                  <a:pt x="76200" y="0"/>
                </a:moveTo>
                <a:lnTo>
                  <a:pt x="0" y="2159"/>
                </a:lnTo>
                <a:lnTo>
                  <a:pt x="120904" y="227457"/>
                </a:lnTo>
                <a:lnTo>
                  <a:pt x="208914" y="38100"/>
                </a:lnTo>
                <a:lnTo>
                  <a:pt x="77216" y="38100"/>
                </a:lnTo>
                <a:lnTo>
                  <a:pt x="76200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4757928" y="9069831"/>
            <a:ext cx="77470" cy="40640"/>
          </a:xfrm>
          <a:custGeom>
            <a:avLst/>
            <a:gdLst/>
            <a:ahLst/>
            <a:cxnLst/>
            <a:rect l="l" t="t" r="r" b="b"/>
            <a:pathLst>
              <a:path w="77470" h="40640">
                <a:moveTo>
                  <a:pt x="76200" y="0"/>
                </a:moveTo>
                <a:lnTo>
                  <a:pt x="0" y="2158"/>
                </a:lnTo>
                <a:lnTo>
                  <a:pt x="1016" y="40258"/>
                </a:lnTo>
                <a:lnTo>
                  <a:pt x="77343" y="38099"/>
                </a:lnTo>
                <a:lnTo>
                  <a:pt x="76200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4758944" y="9067672"/>
            <a:ext cx="151765" cy="42545"/>
          </a:xfrm>
          <a:custGeom>
            <a:avLst/>
            <a:gdLst/>
            <a:ahLst/>
            <a:cxnLst/>
            <a:rect l="l" t="t" r="r" b="b"/>
            <a:pathLst>
              <a:path w="151764" h="42545">
                <a:moveTo>
                  <a:pt x="151383" y="0"/>
                </a:moveTo>
                <a:lnTo>
                  <a:pt x="75183" y="2159"/>
                </a:lnTo>
                <a:lnTo>
                  <a:pt x="76326" y="40259"/>
                </a:lnTo>
                <a:lnTo>
                  <a:pt x="0" y="42417"/>
                </a:lnTo>
                <a:lnTo>
                  <a:pt x="131698" y="42417"/>
                </a:lnTo>
                <a:lnTo>
                  <a:pt x="151383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4753483" y="8915400"/>
            <a:ext cx="80645" cy="156845"/>
          </a:xfrm>
          <a:custGeom>
            <a:avLst/>
            <a:gdLst/>
            <a:ahLst/>
            <a:cxnLst/>
            <a:rect l="l" t="t" r="r" b="b"/>
            <a:pathLst>
              <a:path w="80645" h="156845">
                <a:moveTo>
                  <a:pt x="76326" y="0"/>
                </a:moveTo>
                <a:lnTo>
                  <a:pt x="0" y="2286"/>
                </a:lnTo>
                <a:lnTo>
                  <a:pt x="4444" y="156590"/>
                </a:lnTo>
                <a:lnTo>
                  <a:pt x="80644" y="154432"/>
                </a:lnTo>
                <a:lnTo>
                  <a:pt x="76326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k object 72"/>
          <p:cNvSpPr/>
          <p:nvPr/>
        </p:nvSpPr>
        <p:spPr>
          <a:xfrm>
            <a:off x="4669535" y="9904476"/>
            <a:ext cx="209550" cy="228600"/>
          </a:xfrm>
          <a:custGeom>
            <a:avLst/>
            <a:gdLst/>
            <a:ahLst/>
            <a:cxnLst/>
            <a:rect l="l" t="t" r="r" b="b"/>
            <a:pathLst>
              <a:path w="209550" h="228600">
                <a:moveTo>
                  <a:pt x="76200" y="0"/>
                </a:moveTo>
                <a:lnTo>
                  <a:pt x="0" y="0"/>
                </a:lnTo>
                <a:lnTo>
                  <a:pt x="114300" y="228600"/>
                </a:lnTo>
                <a:lnTo>
                  <a:pt x="209550" y="38100"/>
                </a:lnTo>
                <a:lnTo>
                  <a:pt x="76200" y="38100"/>
                </a:lnTo>
                <a:lnTo>
                  <a:pt x="76200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k object 73"/>
          <p:cNvSpPr/>
          <p:nvPr/>
        </p:nvSpPr>
        <p:spPr>
          <a:xfrm>
            <a:off x="4745735" y="9697211"/>
            <a:ext cx="76200" cy="245745"/>
          </a:xfrm>
          <a:custGeom>
            <a:avLst/>
            <a:gdLst/>
            <a:ahLst/>
            <a:cxnLst/>
            <a:rect l="l" t="t" r="r" b="b"/>
            <a:pathLst>
              <a:path w="76200" h="245745">
                <a:moveTo>
                  <a:pt x="0" y="245364"/>
                </a:moveTo>
                <a:lnTo>
                  <a:pt x="76200" y="245364"/>
                </a:lnTo>
                <a:lnTo>
                  <a:pt x="76200" y="0"/>
                </a:lnTo>
                <a:lnTo>
                  <a:pt x="0" y="0"/>
                </a:lnTo>
                <a:lnTo>
                  <a:pt x="0" y="245364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k object 74"/>
          <p:cNvSpPr/>
          <p:nvPr/>
        </p:nvSpPr>
        <p:spPr>
          <a:xfrm>
            <a:off x="4821935" y="9904476"/>
            <a:ext cx="76200" cy="38100"/>
          </a:xfrm>
          <a:custGeom>
            <a:avLst/>
            <a:gdLst/>
            <a:ahLst/>
            <a:cxnLst/>
            <a:rect l="l" t="t" r="r" b="b"/>
            <a:pathLst>
              <a:path w="76200" h="38100">
                <a:moveTo>
                  <a:pt x="76200" y="0"/>
                </a:moveTo>
                <a:lnTo>
                  <a:pt x="0" y="0"/>
                </a:lnTo>
                <a:lnTo>
                  <a:pt x="0" y="38100"/>
                </a:lnTo>
                <a:lnTo>
                  <a:pt x="57150" y="38100"/>
                </a:lnTo>
                <a:lnTo>
                  <a:pt x="76200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k object 75"/>
          <p:cNvSpPr/>
          <p:nvPr/>
        </p:nvSpPr>
        <p:spPr>
          <a:xfrm>
            <a:off x="4677155" y="10682351"/>
            <a:ext cx="208915" cy="226695"/>
          </a:xfrm>
          <a:custGeom>
            <a:avLst/>
            <a:gdLst/>
            <a:ahLst/>
            <a:cxnLst/>
            <a:rect l="l" t="t" r="r" b="b"/>
            <a:pathLst>
              <a:path w="208914" h="226695">
                <a:moveTo>
                  <a:pt x="76200" y="0"/>
                </a:moveTo>
                <a:lnTo>
                  <a:pt x="0" y="3301"/>
                </a:lnTo>
                <a:lnTo>
                  <a:pt x="123825" y="226441"/>
                </a:lnTo>
                <a:lnTo>
                  <a:pt x="208661" y="37973"/>
                </a:lnTo>
                <a:lnTo>
                  <a:pt x="77851" y="37973"/>
                </a:lnTo>
                <a:lnTo>
                  <a:pt x="76200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k object 76"/>
          <p:cNvSpPr/>
          <p:nvPr/>
        </p:nvSpPr>
        <p:spPr>
          <a:xfrm>
            <a:off x="4753355" y="10679176"/>
            <a:ext cx="78105" cy="41275"/>
          </a:xfrm>
          <a:custGeom>
            <a:avLst/>
            <a:gdLst/>
            <a:ahLst/>
            <a:cxnLst/>
            <a:rect l="l" t="t" r="r" b="b"/>
            <a:pathLst>
              <a:path w="78104" h="41275">
                <a:moveTo>
                  <a:pt x="76200" y="0"/>
                </a:moveTo>
                <a:lnTo>
                  <a:pt x="0" y="3175"/>
                </a:lnTo>
                <a:lnTo>
                  <a:pt x="1651" y="41148"/>
                </a:lnTo>
                <a:lnTo>
                  <a:pt x="77724" y="37973"/>
                </a:lnTo>
                <a:lnTo>
                  <a:pt x="76200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k object 77"/>
          <p:cNvSpPr/>
          <p:nvPr/>
        </p:nvSpPr>
        <p:spPr>
          <a:xfrm>
            <a:off x="4755007" y="10676001"/>
            <a:ext cx="151130" cy="44450"/>
          </a:xfrm>
          <a:custGeom>
            <a:avLst/>
            <a:gdLst/>
            <a:ahLst/>
            <a:cxnLst/>
            <a:rect l="l" t="t" r="r" b="b"/>
            <a:pathLst>
              <a:path w="151129" h="44450">
                <a:moveTo>
                  <a:pt x="150748" y="0"/>
                </a:moveTo>
                <a:lnTo>
                  <a:pt x="74548" y="3175"/>
                </a:lnTo>
                <a:lnTo>
                  <a:pt x="76072" y="41148"/>
                </a:lnTo>
                <a:lnTo>
                  <a:pt x="0" y="44323"/>
                </a:lnTo>
                <a:lnTo>
                  <a:pt x="130809" y="44323"/>
                </a:lnTo>
                <a:lnTo>
                  <a:pt x="150748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k object 78"/>
          <p:cNvSpPr/>
          <p:nvPr/>
        </p:nvSpPr>
        <p:spPr>
          <a:xfrm>
            <a:off x="4746116" y="10506456"/>
            <a:ext cx="83820" cy="175895"/>
          </a:xfrm>
          <a:custGeom>
            <a:avLst/>
            <a:gdLst/>
            <a:ahLst/>
            <a:cxnLst/>
            <a:rect l="l" t="t" r="r" b="b"/>
            <a:pathLst>
              <a:path w="83820" h="175895">
                <a:moveTo>
                  <a:pt x="76200" y="0"/>
                </a:moveTo>
                <a:lnTo>
                  <a:pt x="0" y="3302"/>
                </a:lnTo>
                <a:lnTo>
                  <a:pt x="7238" y="175895"/>
                </a:lnTo>
                <a:lnTo>
                  <a:pt x="83438" y="172720"/>
                </a:lnTo>
                <a:lnTo>
                  <a:pt x="76200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80060" y="512064"/>
            <a:ext cx="8641080" cy="20482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80060" y="2944368"/>
            <a:ext cx="8641080" cy="8449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264408" y="11905488"/>
            <a:ext cx="3072384" cy="640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80060" y="11905488"/>
            <a:ext cx="2208276" cy="640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912864" y="11905488"/>
            <a:ext cx="2208276" cy="640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19200" y="6832092"/>
            <a:ext cx="7358380" cy="483466"/>
          </a:xfrm>
          <a:prstGeom prst="rect">
            <a:avLst/>
          </a:prstGeom>
          <a:ln w="12192">
            <a:solidFill>
              <a:srgbClr val="416F9C"/>
            </a:solidFill>
          </a:ln>
        </p:spPr>
        <p:txBody>
          <a:bodyPr vert="horz" wrap="square" lIns="0" tIns="6350" rIns="0" bIns="0" rtlCol="0">
            <a:spAutoFit/>
          </a:bodyPr>
          <a:lstStyle/>
          <a:p>
            <a:pPr marL="1015365" marR="25400" indent="-727075">
              <a:lnSpc>
                <a:spcPct val="100000"/>
              </a:lnSpc>
              <a:spcBef>
                <a:spcPts val="50"/>
              </a:spcBef>
            </a:pPr>
            <a:r>
              <a:rPr sz="1550" spc="-5" dirty="0">
                <a:solidFill>
                  <a:srgbClr val="FFFFFF"/>
                </a:solidFill>
                <a:latin typeface="Calibri"/>
                <a:cs typeface="Calibri"/>
              </a:rPr>
              <a:t>Başvuru Formu, </a:t>
            </a:r>
            <a:r>
              <a:rPr sz="1550" dirty="0">
                <a:solidFill>
                  <a:srgbClr val="FFFFFF"/>
                </a:solidFill>
                <a:latin typeface="Calibri"/>
                <a:cs typeface="Calibri"/>
              </a:rPr>
              <a:t>Sözleşme, SGK Durum Belgesi, </a:t>
            </a:r>
            <a:r>
              <a:rPr sz="1550" spc="-15" dirty="0">
                <a:solidFill>
                  <a:srgbClr val="FFFFFF"/>
                </a:solidFill>
                <a:latin typeface="Calibri"/>
                <a:cs typeface="Calibri"/>
              </a:rPr>
              <a:t>Fotoğraf ve </a:t>
            </a:r>
            <a:r>
              <a:rPr sz="1550" dirty="0">
                <a:solidFill>
                  <a:srgbClr val="FFFFFF"/>
                </a:solidFill>
                <a:latin typeface="Calibri"/>
                <a:cs typeface="Calibri"/>
              </a:rPr>
              <a:t>Nüfus </a:t>
            </a:r>
            <a:r>
              <a:rPr sz="1550" spc="-5" dirty="0">
                <a:solidFill>
                  <a:srgbClr val="FFFFFF"/>
                </a:solidFill>
                <a:latin typeface="Calibri"/>
                <a:cs typeface="Calibri"/>
              </a:rPr>
              <a:t>Cüzdanı </a:t>
            </a:r>
            <a:r>
              <a:rPr sz="1550" spc="-10" dirty="0">
                <a:solidFill>
                  <a:srgbClr val="FFFFFF"/>
                </a:solidFill>
                <a:latin typeface="Calibri"/>
                <a:cs typeface="Calibri"/>
              </a:rPr>
              <a:t>Fotokopisinin  </a:t>
            </a:r>
            <a:r>
              <a:rPr sz="1550" spc="-5" dirty="0">
                <a:solidFill>
                  <a:srgbClr val="FFFFFF"/>
                </a:solidFill>
                <a:latin typeface="Calibri"/>
                <a:cs typeface="Calibri"/>
              </a:rPr>
              <a:t>Uygulamalı </a:t>
            </a:r>
            <a:r>
              <a:rPr sz="1550" dirty="0">
                <a:solidFill>
                  <a:srgbClr val="FFFFFF"/>
                </a:solidFill>
                <a:latin typeface="Calibri"/>
                <a:cs typeface="Calibri"/>
              </a:rPr>
              <a:t>Eğitim Bürosuna</a:t>
            </a:r>
            <a:r>
              <a:rPr sz="1575" baseline="21164" dirty="0">
                <a:solidFill>
                  <a:srgbClr val="FFFFFF"/>
                </a:solidFill>
                <a:latin typeface="Calibri"/>
                <a:cs typeface="Calibri"/>
              </a:rPr>
              <a:t>**  </a:t>
            </a:r>
            <a:r>
              <a:rPr sz="1550" spc="-45" dirty="0">
                <a:solidFill>
                  <a:srgbClr val="FFFFFF"/>
                </a:solidFill>
                <a:latin typeface="Calibri"/>
                <a:cs typeface="Calibri"/>
              </a:rPr>
              <a:t>Teslim </a:t>
            </a:r>
            <a:r>
              <a:rPr sz="1550" spc="-5" dirty="0">
                <a:solidFill>
                  <a:srgbClr val="FFFFFF"/>
                </a:solidFill>
                <a:latin typeface="Calibri"/>
                <a:cs typeface="Calibri"/>
              </a:rPr>
              <a:t>Edilmesi (En </a:t>
            </a:r>
            <a:r>
              <a:rPr sz="1550" dirty="0" err="1">
                <a:solidFill>
                  <a:srgbClr val="FFFFFF"/>
                </a:solidFill>
                <a:latin typeface="Calibri"/>
                <a:cs typeface="Calibri"/>
              </a:rPr>
              <a:t>Geç</a:t>
            </a:r>
            <a:r>
              <a:rPr sz="15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50" dirty="0" smtClean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r>
              <a:rPr lang="tr-TR" sz="1550" dirty="0" smtClean="0">
                <a:solidFill>
                  <a:srgbClr val="FFFFFF"/>
                </a:solidFill>
                <a:latin typeface="Calibri"/>
                <a:cs typeface="Calibri"/>
              </a:rPr>
              <a:t>6</a:t>
            </a:r>
            <a:r>
              <a:rPr sz="155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50" spc="-10" dirty="0" err="1">
                <a:solidFill>
                  <a:srgbClr val="FFFFFF"/>
                </a:solidFill>
                <a:latin typeface="Calibri"/>
                <a:cs typeface="Calibri"/>
              </a:rPr>
              <a:t>Aralık</a:t>
            </a:r>
            <a:r>
              <a:rPr sz="1550" spc="229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tr-TR" sz="1550" dirty="0" smtClean="0">
                <a:solidFill>
                  <a:srgbClr val="FFFFFF"/>
                </a:solidFill>
                <a:latin typeface="Calibri"/>
                <a:cs typeface="Calibri"/>
              </a:rPr>
              <a:t>2019</a:t>
            </a:r>
            <a:r>
              <a:rPr sz="1550" dirty="0" smtClean="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endParaRPr sz="155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11580" y="7793735"/>
            <a:ext cx="7366000" cy="277495"/>
          </a:xfrm>
          <a:prstGeom prst="rect">
            <a:avLst/>
          </a:prstGeom>
          <a:solidFill>
            <a:srgbClr val="5B9BD3"/>
          </a:solidFill>
          <a:ln w="12192">
            <a:solidFill>
              <a:srgbClr val="416F9C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236345">
              <a:lnSpc>
                <a:spcPts val="1755"/>
              </a:lnSpc>
            </a:pPr>
            <a:r>
              <a:rPr sz="1550" spc="-5" dirty="0">
                <a:solidFill>
                  <a:srgbClr val="FFFFFF"/>
                </a:solidFill>
                <a:latin typeface="Calibri"/>
                <a:cs typeface="Calibri"/>
              </a:rPr>
              <a:t>Öğrencinin </a:t>
            </a:r>
            <a:r>
              <a:rPr sz="1550" spc="-25" dirty="0">
                <a:solidFill>
                  <a:srgbClr val="FFFFFF"/>
                </a:solidFill>
                <a:latin typeface="Calibri"/>
                <a:cs typeface="Calibri"/>
              </a:rPr>
              <a:t>Seyahat </a:t>
            </a:r>
            <a:r>
              <a:rPr sz="1550" dirty="0">
                <a:solidFill>
                  <a:srgbClr val="FFFFFF"/>
                </a:solidFill>
                <a:latin typeface="Calibri"/>
                <a:cs typeface="Calibri"/>
              </a:rPr>
              <a:t>İşletmeleri </a:t>
            </a:r>
            <a:r>
              <a:rPr sz="1550" spc="-5" dirty="0">
                <a:solidFill>
                  <a:srgbClr val="FFFFFF"/>
                </a:solidFill>
                <a:latin typeface="Calibri"/>
                <a:cs typeface="Calibri"/>
              </a:rPr>
              <a:t>Uygulaması </a:t>
            </a:r>
            <a:r>
              <a:rPr sz="1550" spc="-10" dirty="0">
                <a:solidFill>
                  <a:srgbClr val="FFFFFF"/>
                </a:solidFill>
                <a:latin typeface="Calibri"/>
                <a:cs typeface="Calibri"/>
              </a:rPr>
              <a:t>Dersine</a:t>
            </a:r>
            <a:r>
              <a:rPr sz="1550" spc="2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50" spc="-5" dirty="0">
                <a:solidFill>
                  <a:srgbClr val="FFFFFF"/>
                </a:solidFill>
                <a:latin typeface="Calibri"/>
                <a:cs typeface="Calibri"/>
              </a:rPr>
              <a:t>Kayıtlanması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11580" y="8446007"/>
            <a:ext cx="7366000" cy="447040"/>
          </a:xfrm>
          <a:prstGeom prst="rect">
            <a:avLst/>
          </a:prstGeom>
          <a:solidFill>
            <a:srgbClr val="5B9BD3"/>
          </a:solidFill>
          <a:ln w="12192">
            <a:solidFill>
              <a:srgbClr val="416F9C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60985" algn="ctr">
              <a:lnSpc>
                <a:spcPts val="1375"/>
              </a:lnSpc>
            </a:pPr>
            <a:r>
              <a:rPr sz="1550" spc="5" dirty="0">
                <a:solidFill>
                  <a:srgbClr val="FFFFFF"/>
                </a:solidFill>
                <a:latin typeface="Calibri"/>
                <a:cs typeface="Calibri"/>
              </a:rPr>
              <a:t>Rapor </a:t>
            </a:r>
            <a:r>
              <a:rPr sz="1550" spc="-15" dirty="0">
                <a:solidFill>
                  <a:srgbClr val="FFFFFF"/>
                </a:solidFill>
                <a:latin typeface="Calibri"/>
                <a:cs typeface="Calibri"/>
              </a:rPr>
              <a:t>ve </a:t>
            </a:r>
            <a:r>
              <a:rPr sz="1550" dirty="0">
                <a:solidFill>
                  <a:srgbClr val="FFFFFF"/>
                </a:solidFill>
                <a:latin typeface="Calibri"/>
                <a:cs typeface="Calibri"/>
              </a:rPr>
              <a:t>Değerlendirme </a:t>
            </a:r>
            <a:r>
              <a:rPr sz="1550" spc="-5" dirty="0">
                <a:solidFill>
                  <a:srgbClr val="FFFFFF"/>
                </a:solidFill>
                <a:latin typeface="Calibri"/>
                <a:cs typeface="Calibri"/>
              </a:rPr>
              <a:t>Formlarının Okulun </a:t>
            </a:r>
            <a:r>
              <a:rPr sz="1550" spc="-40" dirty="0">
                <a:solidFill>
                  <a:srgbClr val="FFFFFF"/>
                </a:solidFill>
                <a:latin typeface="Calibri"/>
                <a:cs typeface="Calibri"/>
              </a:rPr>
              <a:t>Web </a:t>
            </a:r>
            <a:r>
              <a:rPr sz="1550" dirty="0">
                <a:solidFill>
                  <a:srgbClr val="FFFFFF"/>
                </a:solidFill>
                <a:latin typeface="Calibri"/>
                <a:cs typeface="Calibri"/>
              </a:rPr>
              <a:t>Sitesinden, Üst </a:t>
            </a:r>
            <a:r>
              <a:rPr sz="1550" spc="-30" dirty="0">
                <a:solidFill>
                  <a:srgbClr val="FFFFFF"/>
                </a:solidFill>
                <a:latin typeface="Calibri"/>
                <a:cs typeface="Calibri"/>
              </a:rPr>
              <a:t>Yazının </a:t>
            </a:r>
            <a:r>
              <a:rPr sz="1550" spc="1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50" spc="-5" dirty="0">
                <a:solidFill>
                  <a:srgbClr val="FFFFFF"/>
                </a:solidFill>
                <a:latin typeface="Calibri"/>
                <a:cs typeface="Calibri"/>
              </a:rPr>
              <a:t>Uygulamalı</a:t>
            </a:r>
            <a:endParaRPr sz="1550">
              <a:latin typeface="Calibri"/>
              <a:cs typeface="Calibri"/>
            </a:endParaRPr>
          </a:p>
          <a:p>
            <a:pPr marL="259715" algn="ctr">
              <a:lnSpc>
                <a:spcPct val="100000"/>
              </a:lnSpc>
              <a:spcBef>
                <a:spcPts val="45"/>
              </a:spcBef>
            </a:pPr>
            <a:r>
              <a:rPr sz="1550" dirty="0">
                <a:solidFill>
                  <a:srgbClr val="FFFFFF"/>
                </a:solidFill>
                <a:latin typeface="Calibri"/>
                <a:cs typeface="Calibri"/>
              </a:rPr>
              <a:t>Eğitim Bürosundan </a:t>
            </a:r>
            <a:r>
              <a:rPr sz="1550" spc="-5" dirty="0">
                <a:solidFill>
                  <a:srgbClr val="FFFFFF"/>
                </a:solidFill>
                <a:latin typeface="Calibri"/>
                <a:cs typeface="Calibri"/>
              </a:rPr>
              <a:t>Öğrenci </a:t>
            </a:r>
            <a:r>
              <a:rPr sz="1550" spc="-30" dirty="0">
                <a:solidFill>
                  <a:srgbClr val="FFFFFF"/>
                </a:solidFill>
                <a:latin typeface="Calibri"/>
                <a:cs typeface="Calibri"/>
              </a:rPr>
              <a:t>Tarafından</a:t>
            </a:r>
            <a:r>
              <a:rPr sz="1550" spc="1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50" dirty="0">
                <a:solidFill>
                  <a:srgbClr val="FFFFFF"/>
                </a:solidFill>
                <a:latin typeface="Calibri"/>
                <a:cs typeface="Calibri"/>
              </a:rPr>
              <a:t>Alınması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19200" y="9300971"/>
            <a:ext cx="7358380" cy="396240"/>
          </a:xfrm>
          <a:prstGeom prst="rect">
            <a:avLst/>
          </a:prstGeom>
          <a:solidFill>
            <a:srgbClr val="5B9BD3"/>
          </a:solidFill>
          <a:ln w="12192">
            <a:solidFill>
              <a:srgbClr val="416F9C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 marL="1306830">
              <a:lnSpc>
                <a:spcPct val="100000"/>
              </a:lnSpc>
              <a:spcBef>
                <a:spcPts val="30"/>
              </a:spcBef>
            </a:pP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Üst </a:t>
            </a:r>
            <a:r>
              <a:rPr sz="1600" spc="-65" dirty="0">
                <a:solidFill>
                  <a:srgbClr val="FFFFFF"/>
                </a:solidFill>
                <a:latin typeface="Calibri"/>
                <a:cs typeface="Calibri"/>
              </a:rPr>
              <a:t>Yazı 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ve 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Değerlendirme Formlarının 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Kuruma </a:t>
            </a:r>
            <a:r>
              <a:rPr sz="1600" spc="-60" dirty="0">
                <a:solidFill>
                  <a:srgbClr val="FFFFFF"/>
                </a:solidFill>
                <a:latin typeface="Calibri"/>
                <a:cs typeface="Calibri"/>
              </a:rPr>
              <a:t>Teslim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Edilmesi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11580" y="10128504"/>
            <a:ext cx="7366000" cy="367665"/>
          </a:xfrm>
          <a:prstGeom prst="rect">
            <a:avLst/>
          </a:prstGeom>
          <a:solidFill>
            <a:srgbClr val="5B9BD3"/>
          </a:solidFill>
          <a:ln w="12192">
            <a:solidFill>
              <a:srgbClr val="416F9C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146300">
              <a:lnSpc>
                <a:spcPts val="1830"/>
              </a:lnSpc>
            </a:pP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Raporun 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Öğrenci </a:t>
            </a:r>
            <a:r>
              <a:rPr sz="1600" spc="-45" dirty="0">
                <a:solidFill>
                  <a:srgbClr val="FFFFFF"/>
                </a:solidFill>
                <a:latin typeface="Calibri"/>
                <a:cs typeface="Calibri"/>
              </a:rPr>
              <a:t>Tarafından</a:t>
            </a:r>
            <a:r>
              <a:rPr sz="1600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Hazırlanması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89073" y="10975939"/>
            <a:ext cx="5068570" cy="633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445"/>
              </a:lnSpc>
            </a:pP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Raporun, Değerlendirme Formlarının </a:t>
            </a:r>
            <a:r>
              <a:rPr sz="1600" spc="-30" dirty="0">
                <a:solidFill>
                  <a:srgbClr val="FFFFFF"/>
                </a:solidFill>
                <a:latin typeface="Calibri"/>
                <a:cs typeface="Calibri"/>
              </a:rPr>
              <a:t>ve </a:t>
            </a:r>
            <a:r>
              <a:rPr sz="1600" spc="-35" dirty="0">
                <a:solidFill>
                  <a:srgbClr val="FFFFFF"/>
                </a:solidFill>
                <a:latin typeface="Calibri"/>
                <a:cs typeface="Calibri"/>
              </a:rPr>
              <a:t>Orijinal Islak</a:t>
            </a:r>
            <a:r>
              <a:rPr sz="1600" spc="-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40" dirty="0">
                <a:solidFill>
                  <a:srgbClr val="FFFFFF"/>
                </a:solidFill>
                <a:latin typeface="Calibri"/>
                <a:cs typeface="Calibri"/>
              </a:rPr>
              <a:t>İmzalı</a:t>
            </a:r>
            <a:endParaRPr sz="1600" dirty="0">
              <a:latin typeface="Calibri"/>
              <a:cs typeface="Calibri"/>
            </a:endParaRPr>
          </a:p>
          <a:p>
            <a:pPr marL="12700" marR="5080" algn="ctr">
              <a:lnSpc>
                <a:spcPts val="1600"/>
              </a:lnSpc>
              <a:spcBef>
                <a:spcPts val="165"/>
              </a:spcBef>
            </a:pPr>
            <a:r>
              <a:rPr sz="1600" spc="-45" dirty="0">
                <a:solidFill>
                  <a:srgbClr val="FFFFFF"/>
                </a:solidFill>
                <a:latin typeface="Calibri"/>
                <a:cs typeface="Calibri"/>
              </a:rPr>
              <a:t>Devam Çizelgesinin 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Uygulamalı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Eğitim 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Bürosuna </a:t>
            </a:r>
            <a:r>
              <a:rPr sz="1600" spc="-60" dirty="0">
                <a:solidFill>
                  <a:srgbClr val="FFFFFF"/>
                </a:solidFill>
                <a:latin typeface="Calibri"/>
                <a:cs typeface="Calibri"/>
              </a:rPr>
              <a:t>Teslim</a:t>
            </a:r>
            <a:r>
              <a:rPr sz="1600" spc="-1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Edilmesi 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(En </a:t>
            </a:r>
            <a:r>
              <a:rPr sz="1600" spc="-15" dirty="0" err="1">
                <a:solidFill>
                  <a:srgbClr val="FFFFFF"/>
                </a:solidFill>
                <a:latin typeface="Calibri"/>
                <a:cs typeface="Calibri"/>
              </a:rPr>
              <a:t>Geç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tr-TR" sz="1600" spc="-15" dirty="0" smtClean="0">
                <a:solidFill>
                  <a:srgbClr val="FFFFFF"/>
                </a:solidFill>
                <a:latin typeface="Calibri"/>
                <a:cs typeface="Calibri"/>
              </a:rPr>
              <a:t>25</a:t>
            </a:r>
            <a:r>
              <a:rPr sz="1600" spc="-1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20" dirty="0" err="1">
                <a:solidFill>
                  <a:srgbClr val="FFFFFF"/>
                </a:solidFill>
                <a:latin typeface="Calibri"/>
                <a:cs typeface="Calibri"/>
              </a:rPr>
              <a:t>Mayıs</a:t>
            </a:r>
            <a:r>
              <a:rPr sz="1600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tr-TR" sz="1600" spc="-20" dirty="0" smtClean="0">
                <a:solidFill>
                  <a:srgbClr val="FFFFFF"/>
                </a:solidFill>
                <a:latin typeface="Calibri"/>
                <a:cs typeface="Calibri"/>
              </a:rPr>
              <a:t>2020</a:t>
            </a:r>
            <a:r>
              <a:rPr sz="1600" spc="-20" dirty="0" smtClean="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74160" y="200659"/>
            <a:ext cx="2419350" cy="2590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-5" dirty="0">
                <a:solidFill>
                  <a:srgbClr val="FFFFFF"/>
                </a:solidFill>
                <a:latin typeface="Calibri"/>
                <a:cs typeface="Calibri"/>
              </a:rPr>
              <a:t>UYGULAMALI EĞİTİM</a:t>
            </a:r>
            <a:r>
              <a:rPr sz="1550" b="1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50" b="1" spc="-5" dirty="0">
                <a:solidFill>
                  <a:srgbClr val="FFFFFF"/>
                </a:solidFill>
                <a:latin typeface="Calibri"/>
                <a:cs typeface="Calibri"/>
              </a:rPr>
              <a:t>SÜRECİ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53536" y="1311229"/>
            <a:ext cx="3243580" cy="507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43635" marR="5080" indent="-1131570">
              <a:lnSpc>
                <a:spcPct val="102600"/>
              </a:lnSpc>
            </a:pPr>
            <a:r>
              <a:rPr sz="1550" spc="-5" dirty="0">
                <a:solidFill>
                  <a:srgbClr val="FFFFFF"/>
                </a:solidFill>
                <a:latin typeface="Calibri"/>
                <a:cs typeface="Calibri"/>
              </a:rPr>
              <a:t>Uygulamalı </a:t>
            </a:r>
            <a:r>
              <a:rPr sz="1550" dirty="0">
                <a:solidFill>
                  <a:srgbClr val="FFFFFF"/>
                </a:solidFill>
                <a:latin typeface="Calibri"/>
                <a:cs typeface="Calibri"/>
              </a:rPr>
              <a:t>Eğitimin </a:t>
            </a:r>
            <a:r>
              <a:rPr sz="1550" spc="-25" dirty="0">
                <a:solidFill>
                  <a:srgbClr val="FFFFFF"/>
                </a:solidFill>
                <a:latin typeface="Calibri"/>
                <a:cs typeface="Calibri"/>
              </a:rPr>
              <a:t>Yapılacağı </a:t>
            </a:r>
            <a:r>
              <a:rPr sz="1550" dirty="0">
                <a:solidFill>
                  <a:srgbClr val="FFFFFF"/>
                </a:solidFill>
                <a:latin typeface="Calibri"/>
                <a:cs typeface="Calibri"/>
              </a:rPr>
              <a:t>Kurumun  </a:t>
            </a:r>
            <a:r>
              <a:rPr sz="1550" spc="5" dirty="0">
                <a:solidFill>
                  <a:srgbClr val="FFFFFF"/>
                </a:solidFill>
                <a:latin typeface="Calibri"/>
                <a:cs typeface="Calibri"/>
              </a:rPr>
              <a:t>Belirlenmesi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95827" y="2657637"/>
            <a:ext cx="2415540" cy="4610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7685" marR="5080" indent="-515620">
              <a:lnSpc>
                <a:spcPct val="102899"/>
              </a:lnSpc>
            </a:pP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Kurum </a:t>
            </a:r>
            <a:r>
              <a:rPr sz="1400" spc="5" dirty="0">
                <a:solidFill>
                  <a:srgbClr val="FFFFFF"/>
                </a:solidFill>
                <a:latin typeface="Calibri"/>
                <a:cs typeface="Calibri"/>
              </a:rPr>
              <a:t>web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sayfamızda </a:t>
            </a:r>
            <a:r>
              <a:rPr sz="1400" spc="5" dirty="0">
                <a:solidFill>
                  <a:srgbClr val="FFFFFF"/>
                </a:solidFill>
                <a:latin typeface="Calibri"/>
                <a:cs typeface="Calibri"/>
              </a:rPr>
              <a:t>belirtilen  kurumlardan biri</a:t>
            </a:r>
            <a:r>
              <a:rPr sz="1400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5" dirty="0">
                <a:solidFill>
                  <a:srgbClr val="FFFFFF"/>
                </a:solidFill>
                <a:latin typeface="Calibri"/>
                <a:cs typeface="Calibri"/>
              </a:rPr>
              <a:t>mi?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854451" y="4102608"/>
            <a:ext cx="3892550" cy="638810"/>
          </a:xfrm>
          <a:prstGeom prst="rect">
            <a:avLst/>
          </a:prstGeom>
          <a:ln w="12192">
            <a:solidFill>
              <a:srgbClr val="416F9C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125730" marR="176530" indent="-5080">
              <a:lnSpc>
                <a:spcPct val="102600"/>
              </a:lnSpc>
              <a:spcBef>
                <a:spcPts val="300"/>
              </a:spcBef>
            </a:pPr>
            <a:r>
              <a:rPr sz="1550" spc="-40" dirty="0">
                <a:solidFill>
                  <a:srgbClr val="FFFFFF"/>
                </a:solidFill>
                <a:latin typeface="Calibri"/>
                <a:cs typeface="Calibri"/>
              </a:rPr>
              <a:t>Web </a:t>
            </a:r>
            <a:r>
              <a:rPr sz="1550" dirty="0">
                <a:solidFill>
                  <a:srgbClr val="FFFFFF"/>
                </a:solidFill>
                <a:latin typeface="Calibri"/>
                <a:cs typeface="Calibri"/>
              </a:rPr>
              <a:t>Sitesinden </a:t>
            </a:r>
            <a:r>
              <a:rPr sz="1550" spc="-50" dirty="0">
                <a:solidFill>
                  <a:srgbClr val="FFFFFF"/>
                </a:solidFill>
                <a:latin typeface="Calibri"/>
                <a:cs typeface="Calibri"/>
              </a:rPr>
              <a:t>Temin </a:t>
            </a:r>
            <a:r>
              <a:rPr sz="1550" spc="-5" dirty="0">
                <a:solidFill>
                  <a:srgbClr val="FFFFFF"/>
                </a:solidFill>
                <a:latin typeface="Calibri"/>
                <a:cs typeface="Calibri"/>
              </a:rPr>
              <a:t>Edilen Başvuru Formu  </a:t>
            </a:r>
            <a:r>
              <a:rPr sz="1550" spc="-15" dirty="0">
                <a:solidFill>
                  <a:srgbClr val="FFFFFF"/>
                </a:solidFill>
                <a:latin typeface="Calibri"/>
                <a:cs typeface="Calibri"/>
              </a:rPr>
              <a:t>ve </a:t>
            </a:r>
            <a:r>
              <a:rPr sz="1550" dirty="0">
                <a:solidFill>
                  <a:srgbClr val="FFFFFF"/>
                </a:solidFill>
                <a:latin typeface="Calibri"/>
                <a:cs typeface="Calibri"/>
              </a:rPr>
              <a:t>Sözleşmenin Kuruma</a:t>
            </a:r>
            <a:r>
              <a:rPr sz="155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50" spc="-5" dirty="0">
                <a:solidFill>
                  <a:srgbClr val="FFFFFF"/>
                </a:solidFill>
                <a:latin typeface="Calibri"/>
                <a:cs typeface="Calibri"/>
              </a:rPr>
              <a:t>İmzalatılması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939285" y="5364179"/>
            <a:ext cx="1663064" cy="507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95885">
              <a:lnSpc>
                <a:spcPct val="102600"/>
              </a:lnSpc>
            </a:pPr>
            <a:r>
              <a:rPr sz="1550" spc="-5" dirty="0">
                <a:solidFill>
                  <a:srgbClr val="FFFFFF"/>
                </a:solidFill>
                <a:latin typeface="Calibri"/>
                <a:cs typeface="Calibri"/>
              </a:rPr>
              <a:t>Uygulamalı </a:t>
            </a:r>
            <a:r>
              <a:rPr sz="1550" dirty="0">
                <a:solidFill>
                  <a:srgbClr val="FFFFFF"/>
                </a:solidFill>
                <a:latin typeface="Calibri"/>
                <a:cs typeface="Calibri"/>
              </a:rPr>
              <a:t>Eğitim  </a:t>
            </a:r>
            <a:r>
              <a:rPr sz="1550" spc="-5" dirty="0">
                <a:solidFill>
                  <a:srgbClr val="FFFFFF"/>
                </a:solidFill>
                <a:latin typeface="Calibri"/>
                <a:cs typeface="Calibri"/>
              </a:rPr>
              <a:t>Koordinatörü</a:t>
            </a:r>
            <a:r>
              <a:rPr sz="1575" spc="-7" baseline="21164" dirty="0">
                <a:solidFill>
                  <a:srgbClr val="FFFFFF"/>
                </a:solidFill>
                <a:latin typeface="Calibri"/>
                <a:cs typeface="Calibri"/>
              </a:rPr>
              <a:t>*</a:t>
            </a:r>
            <a:r>
              <a:rPr sz="1575" spc="52" baseline="2116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50" spc="-5" dirty="0">
                <a:solidFill>
                  <a:srgbClr val="FFFFFF"/>
                </a:solidFill>
                <a:latin typeface="Calibri"/>
                <a:cs typeface="Calibri"/>
              </a:rPr>
              <a:t>Onayı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23135" y="4700269"/>
            <a:ext cx="452755" cy="869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400" dirty="0">
                <a:solidFill>
                  <a:srgbClr val="5B9BD3"/>
                </a:solidFill>
                <a:latin typeface="Calibri"/>
                <a:cs typeface="Calibri"/>
              </a:rPr>
              <a:t>H</a:t>
            </a:r>
            <a:endParaRPr sz="5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295902" y="5932296"/>
            <a:ext cx="360680" cy="869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400" dirty="0">
                <a:solidFill>
                  <a:srgbClr val="5B9BD3"/>
                </a:solidFill>
                <a:latin typeface="Calibri"/>
                <a:cs typeface="Calibri"/>
              </a:rPr>
              <a:t>E</a:t>
            </a:r>
            <a:endParaRPr sz="5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183626" y="1835693"/>
            <a:ext cx="748030" cy="1960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1905" algn="ctr">
              <a:lnSpc>
                <a:spcPct val="99100"/>
              </a:lnSpc>
            </a:pPr>
            <a:r>
              <a:rPr sz="1600" spc="-35" dirty="0">
                <a:solidFill>
                  <a:srgbClr val="FFFFFF"/>
                </a:solidFill>
                <a:latin typeface="Calibri"/>
                <a:cs typeface="Calibri"/>
              </a:rPr>
              <a:t>Uyg. 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Eğitim  </a:t>
            </a:r>
            <a:r>
              <a:rPr sz="1600" spc="-70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oo</a:t>
            </a:r>
            <a:r>
              <a:rPr sz="1600" spc="-8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na  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törünün 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Görüşü</a:t>
            </a:r>
            <a:endParaRPr sz="1600">
              <a:latin typeface="Calibri"/>
              <a:cs typeface="Calibri"/>
            </a:endParaRPr>
          </a:p>
          <a:p>
            <a:pPr marL="635" algn="ctr">
              <a:lnSpc>
                <a:spcPct val="100000"/>
              </a:lnSpc>
              <a:spcBef>
                <a:spcPts val="315"/>
              </a:spcBef>
            </a:pP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(Uygunluk</a:t>
            </a:r>
            <a:endParaRPr sz="1200">
              <a:latin typeface="Calibri"/>
              <a:cs typeface="Calibri"/>
            </a:endParaRPr>
          </a:p>
          <a:p>
            <a:pPr marL="60960" marR="53975" indent="-635" algn="ctr">
              <a:lnSpc>
                <a:spcPct val="76200"/>
              </a:lnSpc>
              <a:spcBef>
                <a:spcPts val="810"/>
              </a:spcBef>
            </a:pP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kontrolü  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formu</a:t>
            </a:r>
            <a:r>
              <a:rPr sz="1200" spc="-1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ile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944359" y="2017141"/>
            <a:ext cx="452755" cy="869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400" dirty="0">
                <a:solidFill>
                  <a:srgbClr val="5B9BD3"/>
                </a:solidFill>
                <a:latin typeface="Calibri"/>
                <a:cs typeface="Calibri"/>
              </a:rPr>
              <a:t>H</a:t>
            </a:r>
            <a:endParaRPr sz="54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44085" y="3254375"/>
            <a:ext cx="360680" cy="869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400" dirty="0">
                <a:solidFill>
                  <a:srgbClr val="5B9BD3"/>
                </a:solidFill>
                <a:latin typeface="Calibri"/>
                <a:cs typeface="Calibri"/>
              </a:rPr>
              <a:t>E</a:t>
            </a:r>
            <a:endParaRPr sz="5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605519" y="4386706"/>
            <a:ext cx="360680" cy="869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400" dirty="0">
                <a:solidFill>
                  <a:srgbClr val="5B9BD3"/>
                </a:solidFill>
                <a:latin typeface="Calibri"/>
                <a:cs typeface="Calibri"/>
              </a:rPr>
              <a:t>E</a:t>
            </a:r>
            <a:endParaRPr sz="54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721600" y="749172"/>
            <a:ext cx="452755" cy="869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400" dirty="0">
                <a:solidFill>
                  <a:srgbClr val="5B9BD3"/>
                </a:solidFill>
                <a:latin typeface="Calibri"/>
                <a:cs typeface="Calibri"/>
              </a:rPr>
              <a:t>H</a:t>
            </a:r>
            <a:endParaRPr sz="54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9103" y="12054890"/>
            <a:ext cx="104775" cy="2114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b="1" spc="-5" dirty="0">
                <a:latin typeface="Calibri"/>
                <a:cs typeface="Calibri"/>
              </a:rPr>
              <a:t>*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61112" y="11833261"/>
            <a:ext cx="9340088" cy="8412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20" dirty="0">
                <a:latin typeface="Calibri"/>
                <a:cs typeface="Calibri"/>
              </a:rPr>
              <a:t>Uygulamalı </a:t>
            </a:r>
            <a:r>
              <a:rPr sz="1600" spc="-15" dirty="0">
                <a:latin typeface="Calibri"/>
                <a:cs typeface="Calibri"/>
              </a:rPr>
              <a:t>Eğitim </a:t>
            </a:r>
            <a:r>
              <a:rPr sz="1600" spc="-35" dirty="0">
                <a:latin typeface="Calibri"/>
                <a:cs typeface="Calibri"/>
              </a:rPr>
              <a:t>koordinatörü </a:t>
            </a:r>
            <a:r>
              <a:rPr sz="1600" spc="-95" dirty="0">
                <a:latin typeface="Calibri"/>
                <a:cs typeface="Calibri"/>
              </a:rPr>
              <a:t>Öğr. </a:t>
            </a:r>
            <a:r>
              <a:rPr sz="1600" spc="-100" dirty="0">
                <a:latin typeface="Calibri"/>
                <a:cs typeface="Calibri"/>
              </a:rPr>
              <a:t>Gör.  </a:t>
            </a:r>
            <a:r>
              <a:rPr lang="tr-TR" sz="1600" spc="-100" dirty="0" smtClean="0">
                <a:latin typeface="Calibri"/>
                <a:cs typeface="Calibri"/>
              </a:rPr>
              <a:t>Dr. </a:t>
            </a:r>
            <a:r>
              <a:rPr sz="1600" spc="-15" dirty="0" err="1" smtClean="0">
                <a:latin typeface="Calibri"/>
                <a:cs typeface="Calibri"/>
              </a:rPr>
              <a:t>Selcen</a:t>
            </a:r>
            <a:r>
              <a:rPr sz="1600" spc="-15" dirty="0" smtClean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Seda</a:t>
            </a:r>
            <a:r>
              <a:rPr sz="1600" spc="90" dirty="0">
                <a:latin typeface="Calibri"/>
                <a:cs typeface="Calibri"/>
              </a:rPr>
              <a:t> </a:t>
            </a:r>
            <a:r>
              <a:rPr sz="1600" spc="-45" dirty="0">
                <a:latin typeface="Calibri"/>
                <a:cs typeface="Calibri"/>
              </a:rPr>
              <a:t>TÜRKSOY’dur.</a:t>
            </a:r>
            <a:endParaRPr sz="16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sz="1600" spc="-20" dirty="0">
                <a:latin typeface="Calibri"/>
                <a:cs typeface="Calibri"/>
              </a:rPr>
              <a:t>Uygulamalı </a:t>
            </a:r>
            <a:r>
              <a:rPr sz="1600" spc="-15" dirty="0">
                <a:latin typeface="Calibri"/>
                <a:cs typeface="Calibri"/>
              </a:rPr>
              <a:t>Eğitim </a:t>
            </a:r>
            <a:r>
              <a:rPr sz="1600" spc="-30" dirty="0" err="1">
                <a:latin typeface="Calibri"/>
                <a:cs typeface="Calibri"/>
              </a:rPr>
              <a:t>Bürosu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20" dirty="0" err="1" smtClean="0">
                <a:latin typeface="Calibri"/>
                <a:cs typeface="Calibri"/>
              </a:rPr>
              <a:t>Sorumlu</a:t>
            </a:r>
            <a:r>
              <a:rPr lang="tr-TR" sz="1600" spc="-20" dirty="0" err="1" smtClean="0">
                <a:latin typeface="Calibri"/>
                <a:cs typeface="Calibri"/>
              </a:rPr>
              <a:t>ları</a:t>
            </a:r>
            <a:r>
              <a:rPr lang="tr-TR" sz="1600" spc="-20" dirty="0" smtClean="0">
                <a:latin typeface="Calibri"/>
                <a:cs typeface="Calibri"/>
              </a:rPr>
              <a:t>:</a:t>
            </a:r>
            <a:r>
              <a:rPr sz="1600" spc="-20" dirty="0" smtClean="0">
                <a:latin typeface="Calibri"/>
                <a:cs typeface="Calibri"/>
              </a:rPr>
              <a:t> </a:t>
            </a:r>
            <a:r>
              <a:rPr sz="1600" spc="-10" dirty="0" err="1">
                <a:latin typeface="Calibri"/>
                <a:cs typeface="Calibri"/>
              </a:rPr>
              <a:t>Elif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 smtClean="0">
                <a:latin typeface="Calibri"/>
                <a:cs typeface="Calibri"/>
              </a:rPr>
              <a:t>Kurt </a:t>
            </a:r>
            <a:r>
              <a:rPr lang="tr-TR" sz="1600" spc="-5" dirty="0" smtClean="0">
                <a:latin typeface="Calibri"/>
                <a:cs typeface="Calibri"/>
              </a:rPr>
              <a:t>ve </a:t>
            </a:r>
            <a:r>
              <a:rPr lang="tr-TR" sz="1600" spc="-5" smtClean="0">
                <a:latin typeface="Calibri"/>
                <a:cs typeface="Calibri"/>
              </a:rPr>
              <a:t>Bahar Çelebioğlu</a:t>
            </a:r>
            <a:r>
              <a:rPr lang="tr-TR" sz="1600" spc="-5" dirty="0" smtClean="0">
                <a:latin typeface="Calibri"/>
                <a:cs typeface="Calibri"/>
              </a:rPr>
              <a:t/>
            </a:r>
            <a:br>
              <a:rPr lang="tr-TR" sz="1600" spc="-5" dirty="0" smtClean="0">
                <a:latin typeface="Calibri"/>
                <a:cs typeface="Calibri"/>
              </a:rPr>
            </a:br>
            <a:r>
              <a:rPr sz="1600" spc="-15" dirty="0" smtClean="0">
                <a:latin typeface="Calibri"/>
                <a:cs typeface="Calibri"/>
              </a:rPr>
              <a:t>(</a:t>
            </a:r>
            <a:r>
              <a:rPr sz="1600" spc="-15" dirty="0" err="1" smtClean="0">
                <a:latin typeface="Calibri"/>
                <a:cs typeface="Calibri"/>
              </a:rPr>
              <a:t>iletişim</a:t>
            </a:r>
            <a:r>
              <a:rPr sz="1600" spc="-15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mail:</a:t>
            </a:r>
            <a:r>
              <a:rPr sz="1600" spc="-20" dirty="0" err="1" smtClean="0">
                <a:latin typeface="Calibri"/>
                <a:cs typeface="Calibri"/>
              </a:rPr>
              <a:t>cesmeturizm.uygulamaliegitim@gmail.com</a:t>
            </a:r>
            <a:r>
              <a:rPr sz="1600" spc="-20" dirty="0">
                <a:latin typeface="Calibri"/>
                <a:cs typeface="Calibri"/>
              </a:rPr>
              <a:t>).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9103" y="12395047"/>
            <a:ext cx="184150" cy="2114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b="1" spc="-5" dirty="0">
                <a:latin typeface="Calibri"/>
                <a:cs typeface="Calibri"/>
              </a:rPr>
              <a:t>**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686300" y="8238743"/>
            <a:ext cx="209550" cy="228600"/>
          </a:xfrm>
          <a:custGeom>
            <a:avLst/>
            <a:gdLst/>
            <a:ahLst/>
            <a:cxnLst/>
            <a:rect l="l" t="t" r="r" b="b"/>
            <a:pathLst>
              <a:path w="209550" h="228600">
                <a:moveTo>
                  <a:pt x="76200" y="0"/>
                </a:moveTo>
                <a:lnTo>
                  <a:pt x="0" y="0"/>
                </a:lnTo>
                <a:lnTo>
                  <a:pt x="114300" y="228600"/>
                </a:lnTo>
                <a:lnTo>
                  <a:pt x="209550" y="38100"/>
                </a:lnTo>
                <a:lnTo>
                  <a:pt x="76200" y="38100"/>
                </a:lnTo>
                <a:lnTo>
                  <a:pt x="76200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762500" y="8046719"/>
            <a:ext cx="76200" cy="230504"/>
          </a:xfrm>
          <a:custGeom>
            <a:avLst/>
            <a:gdLst/>
            <a:ahLst/>
            <a:cxnLst/>
            <a:rect l="l" t="t" r="r" b="b"/>
            <a:pathLst>
              <a:path w="76200" h="230504">
                <a:moveTo>
                  <a:pt x="0" y="230124"/>
                </a:moveTo>
                <a:lnTo>
                  <a:pt x="76200" y="230124"/>
                </a:lnTo>
                <a:lnTo>
                  <a:pt x="76200" y="0"/>
                </a:lnTo>
                <a:lnTo>
                  <a:pt x="0" y="0"/>
                </a:lnTo>
                <a:lnTo>
                  <a:pt x="0" y="230124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838700" y="8238743"/>
            <a:ext cx="76200" cy="38100"/>
          </a:xfrm>
          <a:custGeom>
            <a:avLst/>
            <a:gdLst/>
            <a:ahLst/>
            <a:cxnLst/>
            <a:rect l="l" t="t" r="r" b="b"/>
            <a:pathLst>
              <a:path w="76200" h="38100">
                <a:moveTo>
                  <a:pt x="76200" y="0"/>
                </a:moveTo>
                <a:lnTo>
                  <a:pt x="0" y="0"/>
                </a:lnTo>
                <a:lnTo>
                  <a:pt x="0" y="38100"/>
                </a:lnTo>
                <a:lnTo>
                  <a:pt x="57150" y="38100"/>
                </a:lnTo>
                <a:lnTo>
                  <a:pt x="76200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159</Words>
  <Application>Microsoft Office PowerPoint</Application>
  <PresentationFormat>A3 Kağıt (297x420 mm)</PresentationFormat>
  <Paragraphs>26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Office Theme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Samet Can Curkan</dc:creator>
  <cp:lastModifiedBy>Pc</cp:lastModifiedBy>
  <cp:revision>3</cp:revision>
  <dcterms:created xsi:type="dcterms:W3CDTF">2017-06-21T09:00:10Z</dcterms:created>
  <dcterms:modified xsi:type="dcterms:W3CDTF">2019-06-25T10:32:09Z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2016-06-15T00:00:00Z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2017-06-21T00:00:00Z</vt:filetime>
  </property>
</Properties>
</file>